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7"/>
  </p:notesMasterIdLst>
  <p:sldIdLst>
    <p:sldId id="256" r:id="rId2"/>
    <p:sldId id="285" r:id="rId3"/>
    <p:sldId id="258" r:id="rId4"/>
    <p:sldId id="259" r:id="rId5"/>
    <p:sldId id="264" r:id="rId6"/>
    <p:sldId id="261" r:id="rId7"/>
    <p:sldId id="262" r:id="rId8"/>
    <p:sldId id="278" r:id="rId9"/>
    <p:sldId id="265" r:id="rId10"/>
    <p:sldId id="266" r:id="rId11"/>
    <p:sldId id="267" r:id="rId12"/>
    <p:sldId id="268" r:id="rId13"/>
    <p:sldId id="269" r:id="rId14"/>
    <p:sldId id="270" r:id="rId15"/>
    <p:sldId id="281" r:id="rId16"/>
    <p:sldId id="279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EFEEB-3990-443D-BB16-7F82D780E3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DBBDCE1-3B78-4984-B137-216A21818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4D1D05DA-5D2E-4080-BEE7-89C5930EB657}" type="parTrans" cxnId="{F255C66A-CD4C-43D0-9EF8-CCD36F23A6C5}">
      <dgm:prSet/>
      <dgm:spPr/>
      <dgm:t>
        <a:bodyPr/>
        <a:lstStyle/>
        <a:p>
          <a:endParaRPr lang="en-US"/>
        </a:p>
      </dgm:t>
    </dgm:pt>
    <dgm:pt modelId="{A49A20A2-FCFF-478B-960D-5F66AE50B820}" type="sibTrans" cxnId="{F255C66A-CD4C-43D0-9EF8-CCD36F23A6C5}">
      <dgm:prSet/>
      <dgm:spPr/>
      <dgm:t>
        <a:bodyPr/>
        <a:lstStyle/>
        <a:p>
          <a:endParaRPr lang="en-US"/>
        </a:p>
      </dgm:t>
    </dgm:pt>
    <dgm:pt modelId="{2CCC3A4C-B03B-4FD1-8004-2FA0A82AD4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Görüntü</a:t>
          </a:r>
          <a:r>
            <a:rPr lang="en-US" dirty="0"/>
            <a:t> </a:t>
          </a:r>
          <a:r>
            <a:rPr lang="en-US" dirty="0" err="1"/>
            <a:t>İşleme</a:t>
          </a:r>
          <a:endParaRPr lang="en-US" dirty="0"/>
        </a:p>
      </dgm:t>
    </dgm:pt>
    <dgm:pt modelId="{10D47982-C4E7-4FB8-981D-D1D3CCF10C88}" type="parTrans" cxnId="{E3C2FA92-2F18-4B1D-9881-104DCBE4102D}">
      <dgm:prSet/>
      <dgm:spPr/>
      <dgm:t>
        <a:bodyPr/>
        <a:lstStyle/>
        <a:p>
          <a:endParaRPr lang="en-US"/>
        </a:p>
      </dgm:t>
    </dgm:pt>
    <dgm:pt modelId="{86D73593-A8B0-4B7B-A07B-78B41111CD62}" type="sibTrans" cxnId="{E3C2FA92-2F18-4B1D-9881-104DCBE4102D}">
      <dgm:prSet/>
      <dgm:spPr/>
      <dgm:t>
        <a:bodyPr/>
        <a:lstStyle/>
        <a:p>
          <a:endParaRPr lang="en-US"/>
        </a:p>
      </dgm:t>
    </dgm:pt>
    <dgm:pt modelId="{170B4828-F224-4A47-A243-D96ACB1FD3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Bilgisayar Görmesi</a:t>
          </a:r>
        </a:p>
      </dgm:t>
    </dgm:pt>
    <dgm:pt modelId="{8ABD9492-2CE2-49F7-BAEC-9D29055FCBEF}" type="parTrans" cxnId="{E2C33A2B-4111-47E6-9D97-72A56E821251}">
      <dgm:prSet/>
      <dgm:spPr/>
      <dgm:t>
        <a:bodyPr/>
        <a:lstStyle/>
        <a:p>
          <a:endParaRPr lang="en-US"/>
        </a:p>
      </dgm:t>
    </dgm:pt>
    <dgm:pt modelId="{043163CA-313F-4FEA-B696-4BADB52BBEEF}" type="sibTrans" cxnId="{E2C33A2B-4111-47E6-9D97-72A56E821251}">
      <dgm:prSet/>
      <dgm:spPr/>
      <dgm:t>
        <a:bodyPr/>
        <a:lstStyle/>
        <a:p>
          <a:endParaRPr lang="en-US"/>
        </a:p>
      </dgm:t>
    </dgm:pt>
    <dgm:pt modelId="{9ED165DC-772E-4FA0-A2AE-D14F3042AE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Makine Öğrenmesi</a:t>
          </a:r>
        </a:p>
      </dgm:t>
    </dgm:pt>
    <dgm:pt modelId="{2A18A082-8BC9-4881-9C2E-0A38A3ECF932}" type="parTrans" cxnId="{072149F6-D53A-4D2A-91F4-AE5626F785DC}">
      <dgm:prSet/>
      <dgm:spPr/>
      <dgm:t>
        <a:bodyPr/>
        <a:lstStyle/>
        <a:p>
          <a:endParaRPr lang="en-US"/>
        </a:p>
      </dgm:t>
    </dgm:pt>
    <dgm:pt modelId="{EFB2B502-9FDB-46A0-9C69-1599D4D69CE8}" type="sibTrans" cxnId="{072149F6-D53A-4D2A-91F4-AE5626F785DC}">
      <dgm:prSet/>
      <dgm:spPr/>
      <dgm:t>
        <a:bodyPr/>
        <a:lstStyle/>
        <a:p>
          <a:endParaRPr lang="en-US"/>
        </a:p>
      </dgm:t>
    </dgm:pt>
    <dgm:pt modelId="{42835CF6-6990-45FB-A159-130E986393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Kivy</a:t>
          </a:r>
          <a:endParaRPr lang="tr-TR"/>
        </a:p>
      </dgm:t>
    </dgm:pt>
    <dgm:pt modelId="{9F7FB1B5-38C8-4EC7-A9A4-CE94997C17C5}" type="parTrans" cxnId="{B3503516-49B6-4285-B744-419CB1148D92}">
      <dgm:prSet/>
      <dgm:spPr/>
      <dgm:t>
        <a:bodyPr/>
        <a:lstStyle/>
        <a:p>
          <a:endParaRPr lang="tr-TR"/>
        </a:p>
      </dgm:t>
    </dgm:pt>
    <dgm:pt modelId="{25750C1C-A9CF-4DF0-B220-57F8858B266D}" type="sibTrans" cxnId="{B3503516-49B6-4285-B744-419CB1148D92}">
      <dgm:prSet/>
      <dgm:spPr/>
      <dgm:t>
        <a:bodyPr/>
        <a:lstStyle/>
        <a:p>
          <a:endParaRPr lang="tr-TR"/>
        </a:p>
      </dgm:t>
    </dgm:pt>
    <dgm:pt modelId="{B9244909-8D19-4974-A7E6-F918E5EEC1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Dlib</a:t>
          </a:r>
          <a:endParaRPr lang="tr-TR" dirty="0"/>
        </a:p>
      </dgm:t>
    </dgm:pt>
    <dgm:pt modelId="{E77C8629-140B-4E33-825D-74516CB317A6}" type="parTrans" cxnId="{6C564254-3D41-496E-BA0C-AA10B13BA428}">
      <dgm:prSet/>
      <dgm:spPr/>
      <dgm:t>
        <a:bodyPr/>
        <a:lstStyle/>
        <a:p>
          <a:endParaRPr lang="tr-TR"/>
        </a:p>
      </dgm:t>
    </dgm:pt>
    <dgm:pt modelId="{A1778988-A15F-48C3-94C8-C4E248ECDC15}" type="sibTrans" cxnId="{6C564254-3D41-496E-BA0C-AA10B13BA428}">
      <dgm:prSet/>
      <dgm:spPr/>
      <dgm:t>
        <a:bodyPr/>
        <a:lstStyle/>
        <a:p>
          <a:endParaRPr lang="tr-TR"/>
        </a:p>
      </dgm:t>
    </dgm:pt>
    <dgm:pt modelId="{9D992CE6-A17A-4A27-90A8-67A8A84B28B4}" type="pres">
      <dgm:prSet presAssocID="{648EFEEB-3990-443D-BB16-7F82D780E392}" presName="root" presStyleCnt="0">
        <dgm:presLayoutVars>
          <dgm:dir/>
          <dgm:resizeHandles val="exact"/>
        </dgm:presLayoutVars>
      </dgm:prSet>
      <dgm:spPr/>
    </dgm:pt>
    <dgm:pt modelId="{8A954EBE-147A-433E-AF7D-BC3AC612AE9C}" type="pres">
      <dgm:prSet presAssocID="{EDBBDCE1-3B78-4984-B137-216A2181851F}" presName="compNode" presStyleCnt="0"/>
      <dgm:spPr/>
    </dgm:pt>
    <dgm:pt modelId="{2239CA08-62C6-4B43-BA8A-76A053909EBA}" type="pres">
      <dgm:prSet presAssocID="{EDBBDCE1-3B78-4984-B137-216A2181851F}" presName="bgRect" presStyleLbl="bgShp" presStyleIdx="0" presStyleCnt="6"/>
      <dgm:spPr/>
    </dgm:pt>
    <dgm:pt modelId="{30D33A8E-7E9A-4828-8F99-470B028868C0}" type="pres">
      <dgm:prSet presAssocID="{EDBBDCE1-3B78-4984-B137-216A218185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65D9E88-713E-4A80-80F9-D4525AB0026D}" type="pres">
      <dgm:prSet presAssocID="{EDBBDCE1-3B78-4984-B137-216A2181851F}" presName="spaceRect" presStyleCnt="0"/>
      <dgm:spPr/>
    </dgm:pt>
    <dgm:pt modelId="{0214ABCE-7359-466D-ABA2-A0A0B4A58D98}" type="pres">
      <dgm:prSet presAssocID="{EDBBDCE1-3B78-4984-B137-216A2181851F}" presName="parTx" presStyleLbl="revTx" presStyleIdx="0" presStyleCnt="6">
        <dgm:presLayoutVars>
          <dgm:chMax val="0"/>
          <dgm:chPref val="0"/>
        </dgm:presLayoutVars>
      </dgm:prSet>
      <dgm:spPr/>
    </dgm:pt>
    <dgm:pt modelId="{2681BCFE-B857-4398-BB5D-AD462AD118D0}" type="pres">
      <dgm:prSet presAssocID="{A49A20A2-FCFF-478B-960D-5F66AE50B820}" presName="sibTrans" presStyleCnt="0"/>
      <dgm:spPr/>
    </dgm:pt>
    <dgm:pt modelId="{DD7D6B48-65AF-47C4-A30F-AE4D412C23F4}" type="pres">
      <dgm:prSet presAssocID="{B9244909-8D19-4974-A7E6-F918E5EEC1BC}" presName="compNode" presStyleCnt="0"/>
      <dgm:spPr/>
    </dgm:pt>
    <dgm:pt modelId="{D54BBC8C-E5ED-4B43-8692-62E2611A20AC}" type="pres">
      <dgm:prSet presAssocID="{B9244909-8D19-4974-A7E6-F918E5EEC1BC}" presName="bgRect" presStyleLbl="bgShp" presStyleIdx="1" presStyleCnt="6"/>
      <dgm:spPr/>
    </dgm:pt>
    <dgm:pt modelId="{4F547C2B-8603-4AAD-9662-F912CD61CB27}" type="pres">
      <dgm:prSet presAssocID="{B9244909-8D19-4974-A7E6-F918E5EEC1B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 with solid fill"/>
        </a:ext>
      </dgm:extLst>
    </dgm:pt>
    <dgm:pt modelId="{DF8956E7-9CB8-4C13-B60C-C37DBB11D61F}" type="pres">
      <dgm:prSet presAssocID="{B9244909-8D19-4974-A7E6-F918E5EEC1BC}" presName="spaceRect" presStyleCnt="0"/>
      <dgm:spPr/>
    </dgm:pt>
    <dgm:pt modelId="{16CD1C1D-9F20-4D7F-9E75-614069694CA4}" type="pres">
      <dgm:prSet presAssocID="{B9244909-8D19-4974-A7E6-F918E5EEC1BC}" presName="parTx" presStyleLbl="revTx" presStyleIdx="1" presStyleCnt="6">
        <dgm:presLayoutVars>
          <dgm:chMax val="0"/>
          <dgm:chPref val="0"/>
        </dgm:presLayoutVars>
      </dgm:prSet>
      <dgm:spPr/>
    </dgm:pt>
    <dgm:pt modelId="{430A715B-7DBD-4CCA-A294-27FA377E6898}" type="pres">
      <dgm:prSet presAssocID="{A1778988-A15F-48C3-94C8-C4E248ECDC15}" presName="sibTrans" presStyleCnt="0"/>
      <dgm:spPr/>
    </dgm:pt>
    <dgm:pt modelId="{EBD51085-5D13-41B9-B05C-F84519310A00}" type="pres">
      <dgm:prSet presAssocID="{2CCC3A4C-B03B-4FD1-8004-2FA0A82AD4AF}" presName="compNode" presStyleCnt="0"/>
      <dgm:spPr/>
    </dgm:pt>
    <dgm:pt modelId="{E0A40832-DE7C-466F-8950-DA54BF32E683}" type="pres">
      <dgm:prSet presAssocID="{2CCC3A4C-B03B-4FD1-8004-2FA0A82AD4AF}" presName="bgRect" presStyleLbl="bgShp" presStyleIdx="2" presStyleCnt="6"/>
      <dgm:spPr/>
    </dgm:pt>
    <dgm:pt modelId="{4B675496-E3C1-436A-9CB8-89C3FEB4AE05}" type="pres">
      <dgm:prSet presAssocID="{2CCC3A4C-B03B-4FD1-8004-2FA0A82AD4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9FD5DD0-D612-42C5-BABF-2F96121D476A}" type="pres">
      <dgm:prSet presAssocID="{2CCC3A4C-B03B-4FD1-8004-2FA0A82AD4AF}" presName="spaceRect" presStyleCnt="0"/>
      <dgm:spPr/>
    </dgm:pt>
    <dgm:pt modelId="{81F8D7EB-1CEA-4145-A691-FFE502D928A0}" type="pres">
      <dgm:prSet presAssocID="{2CCC3A4C-B03B-4FD1-8004-2FA0A82AD4AF}" presName="parTx" presStyleLbl="revTx" presStyleIdx="2" presStyleCnt="6">
        <dgm:presLayoutVars>
          <dgm:chMax val="0"/>
          <dgm:chPref val="0"/>
        </dgm:presLayoutVars>
      </dgm:prSet>
      <dgm:spPr/>
    </dgm:pt>
    <dgm:pt modelId="{CA781C7C-D107-496C-B504-DB29C8DF8A1A}" type="pres">
      <dgm:prSet presAssocID="{86D73593-A8B0-4B7B-A07B-78B41111CD62}" presName="sibTrans" presStyleCnt="0"/>
      <dgm:spPr/>
    </dgm:pt>
    <dgm:pt modelId="{311DF22B-71B6-43CF-A005-213866D3AC46}" type="pres">
      <dgm:prSet presAssocID="{170B4828-F224-4A47-A243-D96ACB1FD32E}" presName="compNode" presStyleCnt="0"/>
      <dgm:spPr/>
    </dgm:pt>
    <dgm:pt modelId="{C983D934-F1B3-4C3E-B592-B96D5D065BE7}" type="pres">
      <dgm:prSet presAssocID="{170B4828-F224-4A47-A243-D96ACB1FD32E}" presName="bgRect" presStyleLbl="bgShp" presStyleIdx="3" presStyleCnt="6"/>
      <dgm:spPr/>
    </dgm:pt>
    <dgm:pt modelId="{D42B7E6C-9C53-4596-9A08-D797D65B6D5F}" type="pres">
      <dgm:prSet presAssocID="{170B4828-F224-4A47-A243-D96ACB1FD32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8EADA41-5941-4A51-9506-F76D2B1079ED}" type="pres">
      <dgm:prSet presAssocID="{170B4828-F224-4A47-A243-D96ACB1FD32E}" presName="spaceRect" presStyleCnt="0"/>
      <dgm:spPr/>
    </dgm:pt>
    <dgm:pt modelId="{C146AC0B-8054-4E65-8B02-6DC3A9BCE007}" type="pres">
      <dgm:prSet presAssocID="{170B4828-F224-4A47-A243-D96ACB1FD32E}" presName="parTx" presStyleLbl="revTx" presStyleIdx="3" presStyleCnt="6">
        <dgm:presLayoutVars>
          <dgm:chMax val="0"/>
          <dgm:chPref val="0"/>
        </dgm:presLayoutVars>
      </dgm:prSet>
      <dgm:spPr/>
    </dgm:pt>
    <dgm:pt modelId="{482FFBF5-FF35-4B44-88A4-A7369C51480D}" type="pres">
      <dgm:prSet presAssocID="{043163CA-313F-4FEA-B696-4BADB52BBEEF}" presName="sibTrans" presStyleCnt="0"/>
      <dgm:spPr/>
    </dgm:pt>
    <dgm:pt modelId="{65C425B9-6F3C-41BE-9EB7-341E23AFB46B}" type="pres">
      <dgm:prSet presAssocID="{9ED165DC-772E-4FA0-A2AE-D14F3042AEE5}" presName="compNode" presStyleCnt="0"/>
      <dgm:spPr/>
    </dgm:pt>
    <dgm:pt modelId="{0350C1F6-64F0-4522-AC59-4C95BDCCBCD5}" type="pres">
      <dgm:prSet presAssocID="{9ED165DC-772E-4FA0-A2AE-D14F3042AEE5}" presName="bgRect" presStyleLbl="bgShp" presStyleIdx="4" presStyleCnt="6"/>
      <dgm:spPr/>
    </dgm:pt>
    <dgm:pt modelId="{68656BE4-DB17-4138-A12A-45016100D574}" type="pres">
      <dgm:prSet presAssocID="{9ED165DC-772E-4FA0-A2AE-D14F3042AEE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632CDCA-5DA0-4302-AE77-00E541B5EEE9}" type="pres">
      <dgm:prSet presAssocID="{9ED165DC-772E-4FA0-A2AE-D14F3042AEE5}" presName="spaceRect" presStyleCnt="0"/>
      <dgm:spPr/>
    </dgm:pt>
    <dgm:pt modelId="{0C9B36BA-3D83-44F7-9C84-78834758322B}" type="pres">
      <dgm:prSet presAssocID="{9ED165DC-772E-4FA0-A2AE-D14F3042AEE5}" presName="parTx" presStyleLbl="revTx" presStyleIdx="4" presStyleCnt="6">
        <dgm:presLayoutVars>
          <dgm:chMax val="0"/>
          <dgm:chPref val="0"/>
        </dgm:presLayoutVars>
      </dgm:prSet>
      <dgm:spPr/>
    </dgm:pt>
    <dgm:pt modelId="{D0E2CD6D-2125-4803-8981-01C19F26E60C}" type="pres">
      <dgm:prSet presAssocID="{EFB2B502-9FDB-46A0-9C69-1599D4D69CE8}" presName="sibTrans" presStyleCnt="0"/>
      <dgm:spPr/>
    </dgm:pt>
    <dgm:pt modelId="{4FFAA2EE-81CB-4589-B9EB-CA80BC58AB46}" type="pres">
      <dgm:prSet presAssocID="{42835CF6-6990-45FB-A159-130E986393FD}" presName="compNode" presStyleCnt="0"/>
      <dgm:spPr/>
    </dgm:pt>
    <dgm:pt modelId="{8E2B48A7-2F7D-4D98-BF3D-0A6DD55B59EC}" type="pres">
      <dgm:prSet presAssocID="{42835CF6-6990-45FB-A159-130E986393FD}" presName="bgRect" presStyleLbl="bgShp" presStyleIdx="5" presStyleCnt="6"/>
      <dgm:spPr/>
    </dgm:pt>
    <dgm:pt modelId="{589E2BDC-EEE1-49A4-BE93-647639C5FDE9}" type="pres">
      <dgm:prSet presAssocID="{42835CF6-6990-45FB-A159-130E986393FD}" presName="iconRect" presStyleLbl="node1" presStyleIdx="5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 with solid fill"/>
        </a:ext>
      </dgm:extLst>
    </dgm:pt>
    <dgm:pt modelId="{B0AF08F1-88E1-4C86-9B02-8E0368F588E0}" type="pres">
      <dgm:prSet presAssocID="{42835CF6-6990-45FB-A159-130E986393FD}" presName="spaceRect" presStyleCnt="0"/>
      <dgm:spPr/>
    </dgm:pt>
    <dgm:pt modelId="{FCB8DF8A-7497-4742-A0E0-0D440AA51F13}" type="pres">
      <dgm:prSet presAssocID="{42835CF6-6990-45FB-A159-130E986393F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A5C8109-D6C1-4C98-A763-DFA0F46ABC80}" type="presOf" srcId="{170B4828-F224-4A47-A243-D96ACB1FD32E}" destId="{C146AC0B-8054-4E65-8B02-6DC3A9BCE007}" srcOrd="0" destOrd="0" presId="urn:microsoft.com/office/officeart/2018/2/layout/IconVerticalSolidList"/>
    <dgm:cxn modelId="{1FCBA50C-3274-433E-9364-C087B9B088A0}" type="presOf" srcId="{42835CF6-6990-45FB-A159-130E986393FD}" destId="{FCB8DF8A-7497-4742-A0E0-0D440AA51F13}" srcOrd="0" destOrd="0" presId="urn:microsoft.com/office/officeart/2018/2/layout/IconVerticalSolidList"/>
    <dgm:cxn modelId="{B3503516-49B6-4285-B744-419CB1148D92}" srcId="{648EFEEB-3990-443D-BB16-7F82D780E392}" destId="{42835CF6-6990-45FB-A159-130E986393FD}" srcOrd="5" destOrd="0" parTransId="{9F7FB1B5-38C8-4EC7-A9A4-CE94997C17C5}" sibTransId="{25750C1C-A9CF-4DF0-B220-57F8858B266D}"/>
    <dgm:cxn modelId="{0BA99624-900E-48E6-9BC9-C2AEEC7379DB}" type="presOf" srcId="{648EFEEB-3990-443D-BB16-7F82D780E392}" destId="{9D992CE6-A17A-4A27-90A8-67A8A84B28B4}" srcOrd="0" destOrd="0" presId="urn:microsoft.com/office/officeart/2018/2/layout/IconVerticalSolidList"/>
    <dgm:cxn modelId="{E2C33A2B-4111-47E6-9D97-72A56E821251}" srcId="{648EFEEB-3990-443D-BB16-7F82D780E392}" destId="{170B4828-F224-4A47-A243-D96ACB1FD32E}" srcOrd="3" destOrd="0" parTransId="{8ABD9492-2CE2-49F7-BAEC-9D29055FCBEF}" sibTransId="{043163CA-313F-4FEA-B696-4BADB52BBEEF}"/>
    <dgm:cxn modelId="{F255C66A-CD4C-43D0-9EF8-CCD36F23A6C5}" srcId="{648EFEEB-3990-443D-BB16-7F82D780E392}" destId="{EDBBDCE1-3B78-4984-B137-216A2181851F}" srcOrd="0" destOrd="0" parTransId="{4D1D05DA-5D2E-4080-BEE7-89C5930EB657}" sibTransId="{A49A20A2-FCFF-478B-960D-5F66AE50B820}"/>
    <dgm:cxn modelId="{C36F0E71-1E85-4BB8-AA09-7F6E2FCE77D7}" type="presOf" srcId="{9ED165DC-772E-4FA0-A2AE-D14F3042AEE5}" destId="{0C9B36BA-3D83-44F7-9C84-78834758322B}" srcOrd="0" destOrd="0" presId="urn:microsoft.com/office/officeart/2018/2/layout/IconVerticalSolidList"/>
    <dgm:cxn modelId="{6C564254-3D41-496E-BA0C-AA10B13BA428}" srcId="{648EFEEB-3990-443D-BB16-7F82D780E392}" destId="{B9244909-8D19-4974-A7E6-F918E5EEC1BC}" srcOrd="1" destOrd="0" parTransId="{E77C8629-140B-4E33-825D-74516CB317A6}" sibTransId="{A1778988-A15F-48C3-94C8-C4E248ECDC15}"/>
    <dgm:cxn modelId="{B1BD4B8A-CAF8-4EC2-8147-FBD62D9EE6B3}" type="presOf" srcId="{EDBBDCE1-3B78-4984-B137-216A2181851F}" destId="{0214ABCE-7359-466D-ABA2-A0A0B4A58D98}" srcOrd="0" destOrd="0" presId="urn:microsoft.com/office/officeart/2018/2/layout/IconVerticalSolidList"/>
    <dgm:cxn modelId="{E3C2FA92-2F18-4B1D-9881-104DCBE4102D}" srcId="{648EFEEB-3990-443D-BB16-7F82D780E392}" destId="{2CCC3A4C-B03B-4FD1-8004-2FA0A82AD4AF}" srcOrd="2" destOrd="0" parTransId="{10D47982-C4E7-4FB8-981D-D1D3CCF10C88}" sibTransId="{86D73593-A8B0-4B7B-A07B-78B41111CD62}"/>
    <dgm:cxn modelId="{10E45DAD-F894-4BB0-A704-A7F0ACA5A4D5}" type="presOf" srcId="{2CCC3A4C-B03B-4FD1-8004-2FA0A82AD4AF}" destId="{81F8D7EB-1CEA-4145-A691-FFE502D928A0}" srcOrd="0" destOrd="0" presId="urn:microsoft.com/office/officeart/2018/2/layout/IconVerticalSolidList"/>
    <dgm:cxn modelId="{AAD724BD-6A9C-49EF-B9AE-FBE0F647C131}" type="presOf" srcId="{B9244909-8D19-4974-A7E6-F918E5EEC1BC}" destId="{16CD1C1D-9F20-4D7F-9E75-614069694CA4}" srcOrd="0" destOrd="0" presId="urn:microsoft.com/office/officeart/2018/2/layout/IconVerticalSolidList"/>
    <dgm:cxn modelId="{072149F6-D53A-4D2A-91F4-AE5626F785DC}" srcId="{648EFEEB-3990-443D-BB16-7F82D780E392}" destId="{9ED165DC-772E-4FA0-A2AE-D14F3042AEE5}" srcOrd="4" destOrd="0" parTransId="{2A18A082-8BC9-4881-9C2E-0A38A3ECF932}" sibTransId="{EFB2B502-9FDB-46A0-9C69-1599D4D69CE8}"/>
    <dgm:cxn modelId="{EDF13304-FDFB-4970-B7AC-CCF95D25A13B}" type="presParOf" srcId="{9D992CE6-A17A-4A27-90A8-67A8A84B28B4}" destId="{8A954EBE-147A-433E-AF7D-BC3AC612AE9C}" srcOrd="0" destOrd="0" presId="urn:microsoft.com/office/officeart/2018/2/layout/IconVerticalSolidList"/>
    <dgm:cxn modelId="{0428EF1C-62E3-4556-B291-B3E132FBF7C9}" type="presParOf" srcId="{8A954EBE-147A-433E-AF7D-BC3AC612AE9C}" destId="{2239CA08-62C6-4B43-BA8A-76A053909EBA}" srcOrd="0" destOrd="0" presId="urn:microsoft.com/office/officeart/2018/2/layout/IconVerticalSolidList"/>
    <dgm:cxn modelId="{F9F0E7AA-36D0-4A63-9555-49D8A7B65EDE}" type="presParOf" srcId="{8A954EBE-147A-433E-AF7D-BC3AC612AE9C}" destId="{30D33A8E-7E9A-4828-8F99-470B028868C0}" srcOrd="1" destOrd="0" presId="urn:microsoft.com/office/officeart/2018/2/layout/IconVerticalSolidList"/>
    <dgm:cxn modelId="{679ED070-22A4-4B0F-8ADC-767A963E967D}" type="presParOf" srcId="{8A954EBE-147A-433E-AF7D-BC3AC612AE9C}" destId="{965D9E88-713E-4A80-80F9-D4525AB0026D}" srcOrd="2" destOrd="0" presId="urn:microsoft.com/office/officeart/2018/2/layout/IconVerticalSolidList"/>
    <dgm:cxn modelId="{CDCEB211-A9C5-4CAF-AE70-56C9CFFF854B}" type="presParOf" srcId="{8A954EBE-147A-433E-AF7D-BC3AC612AE9C}" destId="{0214ABCE-7359-466D-ABA2-A0A0B4A58D98}" srcOrd="3" destOrd="0" presId="urn:microsoft.com/office/officeart/2018/2/layout/IconVerticalSolidList"/>
    <dgm:cxn modelId="{2A1AF6F2-2DB7-4F94-90D3-826486E31D2A}" type="presParOf" srcId="{9D992CE6-A17A-4A27-90A8-67A8A84B28B4}" destId="{2681BCFE-B857-4398-BB5D-AD462AD118D0}" srcOrd="1" destOrd="0" presId="urn:microsoft.com/office/officeart/2018/2/layout/IconVerticalSolidList"/>
    <dgm:cxn modelId="{FBB166D9-3F9E-4425-8F14-FC97BD5F6C30}" type="presParOf" srcId="{9D992CE6-A17A-4A27-90A8-67A8A84B28B4}" destId="{DD7D6B48-65AF-47C4-A30F-AE4D412C23F4}" srcOrd="2" destOrd="0" presId="urn:microsoft.com/office/officeart/2018/2/layout/IconVerticalSolidList"/>
    <dgm:cxn modelId="{7B644BFC-EBE8-40CE-9628-4D619FA04F42}" type="presParOf" srcId="{DD7D6B48-65AF-47C4-A30F-AE4D412C23F4}" destId="{D54BBC8C-E5ED-4B43-8692-62E2611A20AC}" srcOrd="0" destOrd="0" presId="urn:microsoft.com/office/officeart/2018/2/layout/IconVerticalSolidList"/>
    <dgm:cxn modelId="{9F13AD8E-A029-428A-B1B2-956FED0F062C}" type="presParOf" srcId="{DD7D6B48-65AF-47C4-A30F-AE4D412C23F4}" destId="{4F547C2B-8603-4AAD-9662-F912CD61CB27}" srcOrd="1" destOrd="0" presId="urn:microsoft.com/office/officeart/2018/2/layout/IconVerticalSolidList"/>
    <dgm:cxn modelId="{97D84D24-2A3B-4BE0-960C-1841743840DB}" type="presParOf" srcId="{DD7D6B48-65AF-47C4-A30F-AE4D412C23F4}" destId="{DF8956E7-9CB8-4C13-B60C-C37DBB11D61F}" srcOrd="2" destOrd="0" presId="urn:microsoft.com/office/officeart/2018/2/layout/IconVerticalSolidList"/>
    <dgm:cxn modelId="{B34C37C7-FF4F-432C-B6DD-8D3FA3426183}" type="presParOf" srcId="{DD7D6B48-65AF-47C4-A30F-AE4D412C23F4}" destId="{16CD1C1D-9F20-4D7F-9E75-614069694CA4}" srcOrd="3" destOrd="0" presId="urn:microsoft.com/office/officeart/2018/2/layout/IconVerticalSolidList"/>
    <dgm:cxn modelId="{4F572273-C5D0-4B3D-B9D7-FF6E72D0DA46}" type="presParOf" srcId="{9D992CE6-A17A-4A27-90A8-67A8A84B28B4}" destId="{430A715B-7DBD-4CCA-A294-27FA377E6898}" srcOrd="3" destOrd="0" presId="urn:microsoft.com/office/officeart/2018/2/layout/IconVerticalSolidList"/>
    <dgm:cxn modelId="{9D8D2B64-67D5-40F3-A8CB-BF0CC09BAC30}" type="presParOf" srcId="{9D992CE6-A17A-4A27-90A8-67A8A84B28B4}" destId="{EBD51085-5D13-41B9-B05C-F84519310A00}" srcOrd="4" destOrd="0" presId="urn:microsoft.com/office/officeart/2018/2/layout/IconVerticalSolidList"/>
    <dgm:cxn modelId="{6C42EA8A-E694-4444-AC61-5B2F58928F1C}" type="presParOf" srcId="{EBD51085-5D13-41B9-B05C-F84519310A00}" destId="{E0A40832-DE7C-466F-8950-DA54BF32E683}" srcOrd="0" destOrd="0" presId="urn:microsoft.com/office/officeart/2018/2/layout/IconVerticalSolidList"/>
    <dgm:cxn modelId="{9645CE8E-841D-4904-90D8-651D0F5489BD}" type="presParOf" srcId="{EBD51085-5D13-41B9-B05C-F84519310A00}" destId="{4B675496-E3C1-436A-9CB8-89C3FEB4AE05}" srcOrd="1" destOrd="0" presId="urn:microsoft.com/office/officeart/2018/2/layout/IconVerticalSolidList"/>
    <dgm:cxn modelId="{7DCDBCDB-9261-42D4-ACEE-CB285155E36E}" type="presParOf" srcId="{EBD51085-5D13-41B9-B05C-F84519310A00}" destId="{59FD5DD0-D612-42C5-BABF-2F96121D476A}" srcOrd="2" destOrd="0" presId="urn:microsoft.com/office/officeart/2018/2/layout/IconVerticalSolidList"/>
    <dgm:cxn modelId="{F53919DD-CCAC-47D2-A1D1-2719BB8D4D63}" type="presParOf" srcId="{EBD51085-5D13-41B9-B05C-F84519310A00}" destId="{81F8D7EB-1CEA-4145-A691-FFE502D928A0}" srcOrd="3" destOrd="0" presId="urn:microsoft.com/office/officeart/2018/2/layout/IconVerticalSolidList"/>
    <dgm:cxn modelId="{4EF11F84-EDA8-4659-9201-D45834F451C4}" type="presParOf" srcId="{9D992CE6-A17A-4A27-90A8-67A8A84B28B4}" destId="{CA781C7C-D107-496C-B504-DB29C8DF8A1A}" srcOrd="5" destOrd="0" presId="urn:microsoft.com/office/officeart/2018/2/layout/IconVerticalSolidList"/>
    <dgm:cxn modelId="{EEA563AC-0D56-41F5-9CC0-EE3023F16C13}" type="presParOf" srcId="{9D992CE6-A17A-4A27-90A8-67A8A84B28B4}" destId="{311DF22B-71B6-43CF-A005-213866D3AC46}" srcOrd="6" destOrd="0" presId="urn:microsoft.com/office/officeart/2018/2/layout/IconVerticalSolidList"/>
    <dgm:cxn modelId="{9C6C41C3-7771-4AAC-9297-051F304DA120}" type="presParOf" srcId="{311DF22B-71B6-43CF-A005-213866D3AC46}" destId="{C983D934-F1B3-4C3E-B592-B96D5D065BE7}" srcOrd="0" destOrd="0" presId="urn:microsoft.com/office/officeart/2018/2/layout/IconVerticalSolidList"/>
    <dgm:cxn modelId="{EAB2E6D6-529E-4BBB-9706-B85DC5679FD9}" type="presParOf" srcId="{311DF22B-71B6-43CF-A005-213866D3AC46}" destId="{D42B7E6C-9C53-4596-9A08-D797D65B6D5F}" srcOrd="1" destOrd="0" presId="urn:microsoft.com/office/officeart/2018/2/layout/IconVerticalSolidList"/>
    <dgm:cxn modelId="{EE6A507A-FF98-4C23-84A6-26F3472254D9}" type="presParOf" srcId="{311DF22B-71B6-43CF-A005-213866D3AC46}" destId="{A8EADA41-5941-4A51-9506-F76D2B1079ED}" srcOrd="2" destOrd="0" presId="urn:microsoft.com/office/officeart/2018/2/layout/IconVerticalSolidList"/>
    <dgm:cxn modelId="{DA82467E-483D-4E09-97CC-45CC552021BB}" type="presParOf" srcId="{311DF22B-71B6-43CF-A005-213866D3AC46}" destId="{C146AC0B-8054-4E65-8B02-6DC3A9BCE007}" srcOrd="3" destOrd="0" presId="urn:microsoft.com/office/officeart/2018/2/layout/IconVerticalSolidList"/>
    <dgm:cxn modelId="{CB38F7A5-0812-4C7E-A018-3F439B918390}" type="presParOf" srcId="{9D992CE6-A17A-4A27-90A8-67A8A84B28B4}" destId="{482FFBF5-FF35-4B44-88A4-A7369C51480D}" srcOrd="7" destOrd="0" presId="urn:microsoft.com/office/officeart/2018/2/layout/IconVerticalSolidList"/>
    <dgm:cxn modelId="{502F13A7-F487-49A9-BB77-AB69BE86286C}" type="presParOf" srcId="{9D992CE6-A17A-4A27-90A8-67A8A84B28B4}" destId="{65C425B9-6F3C-41BE-9EB7-341E23AFB46B}" srcOrd="8" destOrd="0" presId="urn:microsoft.com/office/officeart/2018/2/layout/IconVerticalSolidList"/>
    <dgm:cxn modelId="{8B95C349-E402-445B-9418-EDA7D03F6C5F}" type="presParOf" srcId="{65C425B9-6F3C-41BE-9EB7-341E23AFB46B}" destId="{0350C1F6-64F0-4522-AC59-4C95BDCCBCD5}" srcOrd="0" destOrd="0" presId="urn:microsoft.com/office/officeart/2018/2/layout/IconVerticalSolidList"/>
    <dgm:cxn modelId="{D8E098CD-331B-4A5C-9C3A-46351DD6431D}" type="presParOf" srcId="{65C425B9-6F3C-41BE-9EB7-341E23AFB46B}" destId="{68656BE4-DB17-4138-A12A-45016100D574}" srcOrd="1" destOrd="0" presId="urn:microsoft.com/office/officeart/2018/2/layout/IconVerticalSolidList"/>
    <dgm:cxn modelId="{D5F0902F-35D1-46E0-B201-5AB9C8A83C5C}" type="presParOf" srcId="{65C425B9-6F3C-41BE-9EB7-341E23AFB46B}" destId="{C632CDCA-5DA0-4302-AE77-00E541B5EEE9}" srcOrd="2" destOrd="0" presId="urn:microsoft.com/office/officeart/2018/2/layout/IconVerticalSolidList"/>
    <dgm:cxn modelId="{E5637FC3-380E-4CF2-81BD-516888420AC8}" type="presParOf" srcId="{65C425B9-6F3C-41BE-9EB7-341E23AFB46B}" destId="{0C9B36BA-3D83-44F7-9C84-78834758322B}" srcOrd="3" destOrd="0" presId="urn:microsoft.com/office/officeart/2018/2/layout/IconVerticalSolidList"/>
    <dgm:cxn modelId="{110884CB-E2C9-410A-AE13-CA8123BADA72}" type="presParOf" srcId="{9D992CE6-A17A-4A27-90A8-67A8A84B28B4}" destId="{D0E2CD6D-2125-4803-8981-01C19F26E60C}" srcOrd="9" destOrd="0" presId="urn:microsoft.com/office/officeart/2018/2/layout/IconVerticalSolidList"/>
    <dgm:cxn modelId="{A3E26F66-AC35-4462-A903-0EB710DD20F6}" type="presParOf" srcId="{9D992CE6-A17A-4A27-90A8-67A8A84B28B4}" destId="{4FFAA2EE-81CB-4589-B9EB-CA80BC58AB46}" srcOrd="10" destOrd="0" presId="urn:microsoft.com/office/officeart/2018/2/layout/IconVerticalSolidList"/>
    <dgm:cxn modelId="{00276C3B-81E9-4EB1-826A-61BB2FFD3D2A}" type="presParOf" srcId="{4FFAA2EE-81CB-4589-B9EB-CA80BC58AB46}" destId="{8E2B48A7-2F7D-4D98-BF3D-0A6DD55B59EC}" srcOrd="0" destOrd="0" presId="urn:microsoft.com/office/officeart/2018/2/layout/IconVerticalSolidList"/>
    <dgm:cxn modelId="{6E09A0B6-AB43-43EC-B57D-BF7317486AEB}" type="presParOf" srcId="{4FFAA2EE-81CB-4589-B9EB-CA80BC58AB46}" destId="{589E2BDC-EEE1-49A4-BE93-647639C5FDE9}" srcOrd="1" destOrd="0" presId="urn:microsoft.com/office/officeart/2018/2/layout/IconVerticalSolidList"/>
    <dgm:cxn modelId="{411AEFD8-5EC6-452D-81CF-313915556BA9}" type="presParOf" srcId="{4FFAA2EE-81CB-4589-B9EB-CA80BC58AB46}" destId="{B0AF08F1-88E1-4C86-9B02-8E0368F588E0}" srcOrd="2" destOrd="0" presId="urn:microsoft.com/office/officeart/2018/2/layout/IconVerticalSolidList"/>
    <dgm:cxn modelId="{C6E6D8B1-FDD7-4715-B7AA-EF9253E7AF2D}" type="presParOf" srcId="{4FFAA2EE-81CB-4589-B9EB-CA80BC58AB46}" destId="{FCB8DF8A-7497-4742-A0E0-0D440AA51F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E6499-729F-4E0B-9862-A563CF10FA9C}" type="doc">
      <dgm:prSet loTypeId="urn:microsoft.com/office/officeart/2005/8/layout/v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4DA7F65-E00E-4089-A31C-465E635C6636}">
      <dgm:prSet/>
      <dgm:spPr/>
      <dgm:t>
        <a:bodyPr/>
        <a:lstStyle/>
        <a:p>
          <a:r>
            <a:rPr lang="tr-TR" noProof="0" dirty="0"/>
            <a:t>Uygulama tasarımında üst kısımda kameradan alınan görüntü bulunmaktadır</a:t>
          </a:r>
          <a:r>
            <a:rPr lang="en-US" dirty="0"/>
            <a:t>. </a:t>
          </a:r>
          <a:r>
            <a:rPr lang="tr-TR" noProof="0" dirty="0"/>
            <a:t>Burada yüz ve gözler işaretlenmiş şekildedir ve kullanıcıya takibin başarıyla yapıldığını göstermektedir.</a:t>
          </a:r>
        </a:p>
      </dgm:t>
    </dgm:pt>
    <dgm:pt modelId="{EFC33AE4-8888-4FFB-9E03-869B02E3D7E5}" type="parTrans" cxnId="{01C916E9-CB35-4479-A319-249259247037}">
      <dgm:prSet/>
      <dgm:spPr/>
      <dgm:t>
        <a:bodyPr/>
        <a:lstStyle/>
        <a:p>
          <a:endParaRPr lang="en-US"/>
        </a:p>
      </dgm:t>
    </dgm:pt>
    <dgm:pt modelId="{D1FD071C-168F-45B5-A750-FB2DC4F302DE}" type="sibTrans" cxnId="{01C916E9-CB35-4479-A319-249259247037}">
      <dgm:prSet/>
      <dgm:spPr/>
      <dgm:t>
        <a:bodyPr/>
        <a:lstStyle/>
        <a:p>
          <a:endParaRPr lang="en-US"/>
        </a:p>
      </dgm:t>
    </dgm:pt>
    <dgm:pt modelId="{7B4BA36E-B0A5-4ECD-B526-0CC035013365}">
      <dgm:prSet/>
      <dgm:spPr/>
      <dgm:t>
        <a:bodyPr/>
        <a:lstStyle/>
        <a:p>
          <a:r>
            <a:rPr lang="tr-TR" noProof="0" dirty="0"/>
            <a:t>Alt tarafta ise uygulama açıldığı andan itibaren toplam zamana göre göz açık-kapalı oranını veren bir alan bulunmaktadır.</a:t>
          </a:r>
        </a:p>
      </dgm:t>
    </dgm:pt>
    <dgm:pt modelId="{1D39327F-CE80-4C2C-82E5-7FF9456D1537}" type="parTrans" cxnId="{6DED90BA-7B73-4D82-89FA-9582503810BB}">
      <dgm:prSet/>
      <dgm:spPr/>
      <dgm:t>
        <a:bodyPr/>
        <a:lstStyle/>
        <a:p>
          <a:endParaRPr lang="en-US"/>
        </a:p>
      </dgm:t>
    </dgm:pt>
    <dgm:pt modelId="{D8AB5584-1D71-4608-8BDC-C049AABF87B8}" type="sibTrans" cxnId="{6DED90BA-7B73-4D82-89FA-9582503810BB}">
      <dgm:prSet/>
      <dgm:spPr/>
      <dgm:t>
        <a:bodyPr/>
        <a:lstStyle/>
        <a:p>
          <a:endParaRPr lang="en-US"/>
        </a:p>
      </dgm:t>
    </dgm:pt>
    <dgm:pt modelId="{CFB4D6EE-079B-4DA6-835F-2CB72485C654}" type="pres">
      <dgm:prSet presAssocID="{259E6499-729F-4E0B-9862-A563CF10FA9C}" presName="outerComposite" presStyleCnt="0">
        <dgm:presLayoutVars>
          <dgm:chMax val="5"/>
          <dgm:dir/>
          <dgm:resizeHandles val="exact"/>
        </dgm:presLayoutVars>
      </dgm:prSet>
      <dgm:spPr/>
    </dgm:pt>
    <dgm:pt modelId="{2C6F992A-9DBC-4A54-9D10-8B8D29D708A4}" type="pres">
      <dgm:prSet presAssocID="{259E6499-729F-4E0B-9862-A563CF10FA9C}" presName="dummyMaxCanvas" presStyleCnt="0">
        <dgm:presLayoutVars/>
      </dgm:prSet>
      <dgm:spPr/>
    </dgm:pt>
    <dgm:pt modelId="{EA844F32-3812-4A4F-88E1-A7AA69F3B4BE}" type="pres">
      <dgm:prSet presAssocID="{259E6499-729F-4E0B-9862-A563CF10FA9C}" presName="TwoNodes_1" presStyleLbl="node1" presStyleIdx="0" presStyleCnt="2">
        <dgm:presLayoutVars>
          <dgm:bulletEnabled val="1"/>
        </dgm:presLayoutVars>
      </dgm:prSet>
      <dgm:spPr/>
    </dgm:pt>
    <dgm:pt modelId="{4338C9E2-02DB-4C5A-8CBE-EA93BABE5A4C}" type="pres">
      <dgm:prSet presAssocID="{259E6499-729F-4E0B-9862-A563CF10FA9C}" presName="TwoNodes_2" presStyleLbl="node1" presStyleIdx="1" presStyleCnt="2">
        <dgm:presLayoutVars>
          <dgm:bulletEnabled val="1"/>
        </dgm:presLayoutVars>
      </dgm:prSet>
      <dgm:spPr/>
    </dgm:pt>
    <dgm:pt modelId="{5202EADB-C939-4BEF-B773-6F3AF59DA11B}" type="pres">
      <dgm:prSet presAssocID="{259E6499-729F-4E0B-9862-A563CF10FA9C}" presName="TwoConn_1-2" presStyleLbl="fgAccFollowNode1" presStyleIdx="0" presStyleCnt="1">
        <dgm:presLayoutVars>
          <dgm:bulletEnabled val="1"/>
        </dgm:presLayoutVars>
      </dgm:prSet>
      <dgm:spPr/>
    </dgm:pt>
    <dgm:pt modelId="{C0550E9B-F906-427A-8005-61160092AD43}" type="pres">
      <dgm:prSet presAssocID="{259E6499-729F-4E0B-9862-A563CF10FA9C}" presName="TwoNodes_1_text" presStyleLbl="node1" presStyleIdx="1" presStyleCnt="2">
        <dgm:presLayoutVars>
          <dgm:bulletEnabled val="1"/>
        </dgm:presLayoutVars>
      </dgm:prSet>
      <dgm:spPr/>
    </dgm:pt>
    <dgm:pt modelId="{1CD528A1-09A3-42B6-A99E-3588C74D2E3E}" type="pres">
      <dgm:prSet presAssocID="{259E6499-729F-4E0B-9862-A563CF10FA9C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ADEFF0B-E4F1-44DF-A4EE-E1A66FD9665F}" type="presOf" srcId="{7B4BA36E-B0A5-4ECD-B526-0CC035013365}" destId="{4338C9E2-02DB-4C5A-8CBE-EA93BABE5A4C}" srcOrd="0" destOrd="0" presId="urn:microsoft.com/office/officeart/2005/8/layout/vProcess5"/>
    <dgm:cxn modelId="{C9B4912E-5489-4A41-BE57-6E175134B153}" type="presOf" srcId="{7B4BA36E-B0A5-4ECD-B526-0CC035013365}" destId="{1CD528A1-09A3-42B6-A99E-3588C74D2E3E}" srcOrd="1" destOrd="0" presId="urn:microsoft.com/office/officeart/2005/8/layout/vProcess5"/>
    <dgm:cxn modelId="{E991945C-4707-47FE-AA96-092B5BFAA56C}" type="presOf" srcId="{E4DA7F65-E00E-4089-A31C-465E635C6636}" destId="{EA844F32-3812-4A4F-88E1-A7AA69F3B4BE}" srcOrd="0" destOrd="0" presId="urn:microsoft.com/office/officeart/2005/8/layout/vProcess5"/>
    <dgm:cxn modelId="{3F0CB76D-CFBF-47B4-8200-9158034C2A94}" type="presOf" srcId="{E4DA7F65-E00E-4089-A31C-465E635C6636}" destId="{C0550E9B-F906-427A-8005-61160092AD43}" srcOrd="1" destOrd="0" presId="urn:microsoft.com/office/officeart/2005/8/layout/vProcess5"/>
    <dgm:cxn modelId="{1CADCE50-13EE-4D31-9A2E-5B8A5894B48E}" type="presOf" srcId="{259E6499-729F-4E0B-9862-A563CF10FA9C}" destId="{CFB4D6EE-079B-4DA6-835F-2CB72485C654}" srcOrd="0" destOrd="0" presId="urn:microsoft.com/office/officeart/2005/8/layout/vProcess5"/>
    <dgm:cxn modelId="{6DED90BA-7B73-4D82-89FA-9582503810BB}" srcId="{259E6499-729F-4E0B-9862-A563CF10FA9C}" destId="{7B4BA36E-B0A5-4ECD-B526-0CC035013365}" srcOrd="1" destOrd="0" parTransId="{1D39327F-CE80-4C2C-82E5-7FF9456D1537}" sibTransId="{D8AB5584-1D71-4608-8BDC-C049AABF87B8}"/>
    <dgm:cxn modelId="{01C916E9-CB35-4479-A319-249259247037}" srcId="{259E6499-729F-4E0B-9862-A563CF10FA9C}" destId="{E4DA7F65-E00E-4089-A31C-465E635C6636}" srcOrd="0" destOrd="0" parTransId="{EFC33AE4-8888-4FFB-9E03-869B02E3D7E5}" sibTransId="{D1FD071C-168F-45B5-A750-FB2DC4F302DE}"/>
    <dgm:cxn modelId="{B60588F3-ADDE-4750-8203-3586C1B39E20}" type="presOf" srcId="{D1FD071C-168F-45B5-A750-FB2DC4F302DE}" destId="{5202EADB-C939-4BEF-B773-6F3AF59DA11B}" srcOrd="0" destOrd="0" presId="urn:microsoft.com/office/officeart/2005/8/layout/vProcess5"/>
    <dgm:cxn modelId="{42B9788F-9FEF-45EE-83E1-90989715C123}" type="presParOf" srcId="{CFB4D6EE-079B-4DA6-835F-2CB72485C654}" destId="{2C6F992A-9DBC-4A54-9D10-8B8D29D708A4}" srcOrd="0" destOrd="0" presId="urn:microsoft.com/office/officeart/2005/8/layout/vProcess5"/>
    <dgm:cxn modelId="{C43E877A-1798-4932-BC68-C921A8B7DCE7}" type="presParOf" srcId="{CFB4D6EE-079B-4DA6-835F-2CB72485C654}" destId="{EA844F32-3812-4A4F-88E1-A7AA69F3B4BE}" srcOrd="1" destOrd="0" presId="urn:microsoft.com/office/officeart/2005/8/layout/vProcess5"/>
    <dgm:cxn modelId="{C0E83733-B415-42D1-8116-124E02446532}" type="presParOf" srcId="{CFB4D6EE-079B-4DA6-835F-2CB72485C654}" destId="{4338C9E2-02DB-4C5A-8CBE-EA93BABE5A4C}" srcOrd="2" destOrd="0" presId="urn:microsoft.com/office/officeart/2005/8/layout/vProcess5"/>
    <dgm:cxn modelId="{7FB057AF-27C0-4969-84AB-6293B595F200}" type="presParOf" srcId="{CFB4D6EE-079B-4DA6-835F-2CB72485C654}" destId="{5202EADB-C939-4BEF-B773-6F3AF59DA11B}" srcOrd="3" destOrd="0" presId="urn:microsoft.com/office/officeart/2005/8/layout/vProcess5"/>
    <dgm:cxn modelId="{6C615A1C-2EE9-4128-A9C3-6248C1F1722D}" type="presParOf" srcId="{CFB4D6EE-079B-4DA6-835F-2CB72485C654}" destId="{C0550E9B-F906-427A-8005-61160092AD43}" srcOrd="4" destOrd="0" presId="urn:microsoft.com/office/officeart/2005/8/layout/vProcess5"/>
    <dgm:cxn modelId="{EF68C657-648B-4EB0-97B1-82D8A66DDF75}" type="presParOf" srcId="{CFB4D6EE-079B-4DA6-835F-2CB72485C654}" destId="{1CD528A1-09A3-42B6-A99E-3588C74D2E3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9CA08-62C6-4B43-BA8A-76A053909EBA}">
      <dsp:nvSpPr>
        <dsp:cNvPr id="0" name=""/>
        <dsp:cNvSpPr/>
      </dsp:nvSpPr>
      <dsp:spPr>
        <a:xfrm>
          <a:off x="0" y="1863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33A8E-7E9A-4828-8F99-470B028868C0}">
      <dsp:nvSpPr>
        <dsp:cNvPr id="0" name=""/>
        <dsp:cNvSpPr/>
      </dsp:nvSpPr>
      <dsp:spPr>
        <a:xfrm>
          <a:off x="240152" y="180489"/>
          <a:ext cx="436641" cy="436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4ABCE-7359-466D-ABA2-A0A0B4A58D98}">
      <dsp:nvSpPr>
        <dsp:cNvPr id="0" name=""/>
        <dsp:cNvSpPr/>
      </dsp:nvSpPr>
      <dsp:spPr>
        <a:xfrm>
          <a:off x="916946" y="1863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</a:t>
          </a:r>
        </a:p>
      </dsp:txBody>
      <dsp:txXfrm>
        <a:off x="916946" y="1863"/>
        <a:ext cx="5491791" cy="793892"/>
      </dsp:txXfrm>
    </dsp:sp>
    <dsp:sp modelId="{D54BBC8C-E5ED-4B43-8692-62E2611A20AC}">
      <dsp:nvSpPr>
        <dsp:cNvPr id="0" name=""/>
        <dsp:cNvSpPr/>
      </dsp:nvSpPr>
      <dsp:spPr>
        <a:xfrm>
          <a:off x="0" y="994229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47C2B-8603-4AAD-9662-F912CD61CB27}">
      <dsp:nvSpPr>
        <dsp:cNvPr id="0" name=""/>
        <dsp:cNvSpPr/>
      </dsp:nvSpPr>
      <dsp:spPr>
        <a:xfrm>
          <a:off x="240152" y="1172855"/>
          <a:ext cx="436641" cy="436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D1C1D-9F20-4D7F-9E75-614069694CA4}">
      <dsp:nvSpPr>
        <dsp:cNvPr id="0" name=""/>
        <dsp:cNvSpPr/>
      </dsp:nvSpPr>
      <dsp:spPr>
        <a:xfrm>
          <a:off x="916946" y="994229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Dlib</a:t>
          </a:r>
          <a:endParaRPr lang="tr-TR" sz="1900" kern="1200" dirty="0"/>
        </a:p>
      </dsp:txBody>
      <dsp:txXfrm>
        <a:off x="916946" y="994229"/>
        <a:ext cx="5491791" cy="793892"/>
      </dsp:txXfrm>
    </dsp:sp>
    <dsp:sp modelId="{E0A40832-DE7C-466F-8950-DA54BF32E683}">
      <dsp:nvSpPr>
        <dsp:cNvPr id="0" name=""/>
        <dsp:cNvSpPr/>
      </dsp:nvSpPr>
      <dsp:spPr>
        <a:xfrm>
          <a:off x="0" y="1986595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75496-E3C1-436A-9CB8-89C3FEB4AE05}">
      <dsp:nvSpPr>
        <dsp:cNvPr id="0" name=""/>
        <dsp:cNvSpPr/>
      </dsp:nvSpPr>
      <dsp:spPr>
        <a:xfrm>
          <a:off x="240152" y="2165221"/>
          <a:ext cx="436641" cy="436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8D7EB-1CEA-4145-A691-FFE502D928A0}">
      <dsp:nvSpPr>
        <dsp:cNvPr id="0" name=""/>
        <dsp:cNvSpPr/>
      </dsp:nvSpPr>
      <dsp:spPr>
        <a:xfrm>
          <a:off x="916946" y="1986595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Görüntü</a:t>
          </a:r>
          <a:r>
            <a:rPr lang="en-US" sz="1900" kern="1200" dirty="0"/>
            <a:t> </a:t>
          </a:r>
          <a:r>
            <a:rPr lang="en-US" sz="1900" kern="1200" dirty="0" err="1"/>
            <a:t>İşleme</a:t>
          </a:r>
          <a:endParaRPr lang="en-US" sz="1900" kern="1200" dirty="0"/>
        </a:p>
      </dsp:txBody>
      <dsp:txXfrm>
        <a:off x="916946" y="1986595"/>
        <a:ext cx="5491791" cy="793892"/>
      </dsp:txXfrm>
    </dsp:sp>
    <dsp:sp modelId="{C983D934-F1B3-4C3E-B592-B96D5D065BE7}">
      <dsp:nvSpPr>
        <dsp:cNvPr id="0" name=""/>
        <dsp:cNvSpPr/>
      </dsp:nvSpPr>
      <dsp:spPr>
        <a:xfrm>
          <a:off x="0" y="2978961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B7E6C-9C53-4596-9A08-D797D65B6D5F}">
      <dsp:nvSpPr>
        <dsp:cNvPr id="0" name=""/>
        <dsp:cNvSpPr/>
      </dsp:nvSpPr>
      <dsp:spPr>
        <a:xfrm>
          <a:off x="240152" y="3157587"/>
          <a:ext cx="436641" cy="436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6AC0B-8054-4E65-8B02-6DC3A9BCE007}">
      <dsp:nvSpPr>
        <dsp:cNvPr id="0" name=""/>
        <dsp:cNvSpPr/>
      </dsp:nvSpPr>
      <dsp:spPr>
        <a:xfrm>
          <a:off x="916946" y="2978961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Bilgisayar Görmesi</a:t>
          </a:r>
        </a:p>
      </dsp:txBody>
      <dsp:txXfrm>
        <a:off x="916946" y="2978961"/>
        <a:ext cx="5491791" cy="793892"/>
      </dsp:txXfrm>
    </dsp:sp>
    <dsp:sp modelId="{0350C1F6-64F0-4522-AC59-4C95BDCCBCD5}">
      <dsp:nvSpPr>
        <dsp:cNvPr id="0" name=""/>
        <dsp:cNvSpPr/>
      </dsp:nvSpPr>
      <dsp:spPr>
        <a:xfrm>
          <a:off x="0" y="3971327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56BE4-DB17-4138-A12A-45016100D574}">
      <dsp:nvSpPr>
        <dsp:cNvPr id="0" name=""/>
        <dsp:cNvSpPr/>
      </dsp:nvSpPr>
      <dsp:spPr>
        <a:xfrm>
          <a:off x="240152" y="4149953"/>
          <a:ext cx="436641" cy="436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B36BA-3D83-44F7-9C84-78834758322B}">
      <dsp:nvSpPr>
        <dsp:cNvPr id="0" name=""/>
        <dsp:cNvSpPr/>
      </dsp:nvSpPr>
      <dsp:spPr>
        <a:xfrm>
          <a:off x="916946" y="3971327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Makine Öğrenmesi</a:t>
          </a:r>
        </a:p>
      </dsp:txBody>
      <dsp:txXfrm>
        <a:off x="916946" y="3971327"/>
        <a:ext cx="5491791" cy="793892"/>
      </dsp:txXfrm>
    </dsp:sp>
    <dsp:sp modelId="{8E2B48A7-2F7D-4D98-BF3D-0A6DD55B59EC}">
      <dsp:nvSpPr>
        <dsp:cNvPr id="0" name=""/>
        <dsp:cNvSpPr/>
      </dsp:nvSpPr>
      <dsp:spPr>
        <a:xfrm>
          <a:off x="0" y="4963693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E2BDC-EEE1-49A4-BE93-647639C5FDE9}">
      <dsp:nvSpPr>
        <dsp:cNvPr id="0" name=""/>
        <dsp:cNvSpPr/>
      </dsp:nvSpPr>
      <dsp:spPr>
        <a:xfrm>
          <a:off x="240152" y="5142319"/>
          <a:ext cx="436641" cy="436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8DF8A-7497-4742-A0E0-0D440AA51F13}">
      <dsp:nvSpPr>
        <dsp:cNvPr id="0" name=""/>
        <dsp:cNvSpPr/>
      </dsp:nvSpPr>
      <dsp:spPr>
        <a:xfrm>
          <a:off x="916946" y="4963693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Kivy</a:t>
          </a:r>
          <a:endParaRPr lang="tr-TR" sz="1900" kern="1200"/>
        </a:p>
      </dsp:txBody>
      <dsp:txXfrm>
        <a:off x="916946" y="4963693"/>
        <a:ext cx="5491791" cy="793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44F32-3812-4A4F-88E1-A7AA69F3B4BE}">
      <dsp:nvSpPr>
        <dsp:cNvPr id="0" name=""/>
        <dsp:cNvSpPr/>
      </dsp:nvSpPr>
      <dsp:spPr>
        <a:xfrm>
          <a:off x="0" y="0"/>
          <a:ext cx="3825477" cy="1512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noProof="0" dirty="0"/>
            <a:t>Uygulama tasarımında üst kısımda kameradan alınan görüntü bulunmaktadır</a:t>
          </a:r>
          <a:r>
            <a:rPr lang="en-US" sz="1300" kern="1200" dirty="0"/>
            <a:t>. </a:t>
          </a:r>
          <a:r>
            <a:rPr lang="tr-TR" sz="1300" kern="1200" noProof="0" dirty="0"/>
            <a:t>Burada yüz ve gözler işaretlenmiş şekildedir ve kullanıcıya takibin başarıyla yapıldığını göstermektedir.</a:t>
          </a:r>
        </a:p>
      </dsp:txBody>
      <dsp:txXfrm>
        <a:off x="44306" y="44306"/>
        <a:ext cx="2261961" cy="1424109"/>
      </dsp:txXfrm>
    </dsp:sp>
    <dsp:sp modelId="{4338C9E2-02DB-4C5A-8CBE-EA93BABE5A4C}">
      <dsp:nvSpPr>
        <dsp:cNvPr id="0" name=""/>
        <dsp:cNvSpPr/>
      </dsp:nvSpPr>
      <dsp:spPr>
        <a:xfrm>
          <a:off x="675084" y="1848882"/>
          <a:ext cx="3825477" cy="15127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noProof="0" dirty="0"/>
            <a:t>Alt tarafta ise uygulama açıldığı andan itibaren toplam zamana göre göz açık-kapalı oranını veren bir alan bulunmaktadır.</a:t>
          </a:r>
        </a:p>
      </dsp:txBody>
      <dsp:txXfrm>
        <a:off x="719390" y="1893188"/>
        <a:ext cx="2078512" cy="1424109"/>
      </dsp:txXfrm>
    </dsp:sp>
    <dsp:sp modelId="{5202EADB-C939-4BEF-B773-6F3AF59DA11B}">
      <dsp:nvSpPr>
        <dsp:cNvPr id="0" name=""/>
        <dsp:cNvSpPr/>
      </dsp:nvSpPr>
      <dsp:spPr>
        <a:xfrm>
          <a:off x="2842208" y="1189167"/>
          <a:ext cx="983269" cy="9832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063444" y="1189167"/>
        <a:ext cx="540797" cy="739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EAD6D-F615-489F-BF9C-9EF712D92A58}" type="datetimeFigureOut">
              <a:rPr lang="tr-TR" smtClean="0"/>
              <a:t>6.12.2022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4E6E9-BEE0-4BBF-AB5B-8FA3DD8A2E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94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4E6E9-BEE0-4BBF-AB5B-8FA3DD8A2E4E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9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4E6E9-BEE0-4BBF-AB5B-8FA3DD8A2E4E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154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8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8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9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0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3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01638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nceo.in/news/ai-retina-scan-detect-lifestyle-diseases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publication/fairface-face-attribute-dataset-for-balanced-race-gender-and-age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blogs.com/as3asddd/p/7257820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ocheck.es/machine-learning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hmetozlu.medium.com/creating-multi-view-face-recognition-detection-database-for-deep-learning-in-programmatic-way-14bbdd4b00a9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egm.gov.tr/uykusuz-ve-yorgun-arac-kullani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5CACF-1C12-DE36-1F87-285FC5F77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rmAutofit/>
          </a:bodyPr>
          <a:lstStyle/>
          <a:p>
            <a:r>
              <a:rPr lang="en-US" sz="8100" dirty="0"/>
              <a:t>Drowsiness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A8249-C5BF-937F-2B07-11B22D2EB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KUTLUHAN AZAFLI</a:t>
            </a:r>
          </a:p>
          <a:p>
            <a:pPr>
              <a:lnSpc>
                <a:spcPct val="115000"/>
              </a:lnSpc>
            </a:pPr>
            <a:r>
              <a:rPr lang="en-US" dirty="0"/>
              <a:t>202511017</a:t>
            </a:r>
          </a:p>
        </p:txBody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Eye reflecting fiber optic lights">
            <a:extLst>
              <a:ext uri="{FF2B5EF4-FFF2-40B4-BE49-F238E27FC236}">
                <a16:creationId xmlns:a16="http://schemas.microsoft.com/office/drawing/2014/main" id="{F464B48F-4ED1-7BA5-C32A-34C1529E3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 r="29609"/>
          <a:stretch/>
        </p:blipFill>
        <p:spPr>
          <a:xfrm>
            <a:off x="4925125" y="139958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2144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2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1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C3DB7-81A4-9D14-3820-1D06653A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999667" cy="1635029"/>
          </a:xfrm>
        </p:spPr>
        <p:txBody>
          <a:bodyPr anchor="t">
            <a:normAutofit/>
          </a:bodyPr>
          <a:lstStyle/>
          <a:p>
            <a:r>
              <a:rPr lang="tr-TR" sz="5100" dirty="0"/>
              <a:t>Göz Tespiti İçin Modern Yöntem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3D244-7F25-93FE-9C22-22CD232E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715029"/>
            <a:ext cx="4500562" cy="4506431"/>
          </a:xfrm>
        </p:spPr>
        <p:txBody>
          <a:bodyPr anchor="t">
            <a:normAutofit/>
          </a:bodyPr>
          <a:lstStyle/>
          <a:p>
            <a:r>
              <a:rPr lang="en-US" dirty="0" err="1"/>
              <a:t>Günümüzde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köşeleri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kapakları</a:t>
            </a:r>
            <a:r>
              <a:rPr lang="en-US" dirty="0"/>
              <a:t> da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yüzü</a:t>
            </a:r>
            <a:r>
              <a:rPr lang="en-US" dirty="0"/>
              <a:t> </a:t>
            </a:r>
            <a:r>
              <a:rPr lang="en-US" dirty="0" err="1"/>
              <a:t>görüntüsündeki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noktaların</a:t>
            </a:r>
            <a:r>
              <a:rPr lang="en-US" dirty="0"/>
              <a:t> </a:t>
            </a:r>
            <a:r>
              <a:rPr lang="en-US" dirty="0" err="1"/>
              <a:t>çoğunu</a:t>
            </a:r>
            <a:r>
              <a:rPr lang="en-US" dirty="0"/>
              <a:t> </a:t>
            </a:r>
            <a:r>
              <a:rPr lang="en-US" dirty="0" err="1"/>
              <a:t>yakalayan</a:t>
            </a:r>
            <a:r>
              <a:rPr lang="en-US" dirty="0"/>
              <a:t> </a:t>
            </a:r>
            <a:r>
              <a:rPr lang="en-US" dirty="0" err="1"/>
              <a:t>güçlü-gerçek</a:t>
            </a:r>
            <a:r>
              <a:rPr lang="en-US" dirty="0"/>
              <a:t> </a:t>
            </a:r>
            <a:r>
              <a:rPr lang="en-US" dirty="0" err="1"/>
              <a:t>zamanlı</a:t>
            </a:r>
            <a:r>
              <a:rPr lang="en-US" dirty="0"/>
              <a:t> </a:t>
            </a:r>
            <a:r>
              <a:rPr lang="en-US" dirty="0" err="1"/>
              <a:t>yüz</a:t>
            </a:r>
            <a:r>
              <a:rPr lang="en-US" dirty="0"/>
              <a:t> </a:t>
            </a:r>
            <a:r>
              <a:rPr lang="en-US" dirty="0" err="1"/>
              <a:t>işaret</a:t>
            </a:r>
            <a:r>
              <a:rPr lang="en-US" dirty="0"/>
              <a:t> </a:t>
            </a:r>
            <a:r>
              <a:rPr lang="en-US" dirty="0" err="1"/>
              <a:t>dedektörleri</a:t>
            </a:r>
            <a:r>
              <a:rPr lang="en-US" dirty="0"/>
              <a:t> </a:t>
            </a:r>
            <a:r>
              <a:rPr lang="en-US" dirty="0" err="1"/>
              <a:t>mevcuttur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dedektörler</a:t>
            </a:r>
            <a:r>
              <a:rPr lang="en-US" dirty="0"/>
              <a:t> landmark </a:t>
            </a:r>
            <a:r>
              <a:rPr lang="en-US" dirty="0" err="1"/>
              <a:t>pozisyonlarına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formüle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49" name="Oval 24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Close-up of a person's eye&#10;&#10;Description automatically generated">
            <a:extLst>
              <a:ext uri="{FF2B5EF4-FFF2-40B4-BE49-F238E27FC236}">
                <a16:creationId xmlns:a16="http://schemas.microsoft.com/office/drawing/2014/main" id="{EA4B301E-DA8D-8A16-C754-405FCC7F3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93" r="24408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07342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3D244-7F25-93FE-9C22-22CD232E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733029"/>
            <a:ext cx="4500562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Bu </a:t>
            </a:r>
            <a:r>
              <a:rPr lang="en-US" dirty="0" err="1"/>
              <a:t>dedektörler</a:t>
            </a:r>
            <a:r>
              <a:rPr lang="en-US" dirty="0"/>
              <a:t> </a:t>
            </a:r>
            <a:r>
              <a:rPr lang="en-US" dirty="0" err="1"/>
              <a:t>zorlu</a:t>
            </a:r>
            <a:r>
              <a:rPr lang="en-US" dirty="0"/>
              <a:t> </a:t>
            </a:r>
            <a:r>
              <a:rPr lang="en-US" dirty="0" err="1"/>
              <a:t>verisetleri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eğitildiklerinden</a:t>
            </a:r>
            <a:r>
              <a:rPr lang="en-US" dirty="0"/>
              <a:t>; </a:t>
            </a:r>
            <a:r>
              <a:rPr lang="en-US" dirty="0" err="1"/>
              <a:t>aydınlatma</a:t>
            </a:r>
            <a:r>
              <a:rPr lang="en-US" dirty="0"/>
              <a:t>, </a:t>
            </a:r>
            <a:r>
              <a:rPr lang="en-US" dirty="0" err="1"/>
              <a:t>yüz</a:t>
            </a:r>
            <a:r>
              <a:rPr lang="en-US" dirty="0"/>
              <a:t> </a:t>
            </a:r>
            <a:r>
              <a:rPr lang="en-US" dirty="0" err="1"/>
              <a:t>ifadeleri</a:t>
            </a:r>
            <a:r>
              <a:rPr lang="en-US" dirty="0"/>
              <a:t>, </a:t>
            </a:r>
            <a:r>
              <a:rPr lang="en-US" dirty="0" err="1"/>
              <a:t>orta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baş</a:t>
            </a:r>
            <a:r>
              <a:rPr lang="en-US" dirty="0"/>
              <a:t> </a:t>
            </a:r>
            <a:r>
              <a:rPr lang="en-US" dirty="0" err="1"/>
              <a:t>dönüşlerine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dayanıklıdır</a:t>
            </a:r>
            <a:r>
              <a:rPr lang="en-US" dirty="0"/>
              <a:t>.</a:t>
            </a:r>
          </a:p>
          <a:p>
            <a:r>
              <a:rPr lang="en-US" dirty="0" err="1"/>
              <a:t>Dedektörlerin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hatası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içi</a:t>
            </a:r>
            <a:r>
              <a:rPr lang="en-US" dirty="0"/>
              <a:t> </a:t>
            </a:r>
            <a:r>
              <a:rPr lang="en-US" dirty="0" err="1"/>
              <a:t>mesafenin</a:t>
            </a:r>
            <a:r>
              <a:rPr lang="en-US" dirty="0"/>
              <a:t> %5’inin </a:t>
            </a:r>
            <a:r>
              <a:rPr lang="en-US" dirty="0" err="1"/>
              <a:t>altındadır</a:t>
            </a:r>
            <a:r>
              <a:rPr lang="en-US" dirty="0"/>
              <a:t>.</a:t>
            </a:r>
          </a:p>
          <a:p>
            <a:r>
              <a:rPr lang="en-US" dirty="0" err="1"/>
              <a:t>Süper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zamanlı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A collage of a person's face&#10;&#10;Description automatically generated">
            <a:extLst>
              <a:ext uri="{FF2B5EF4-FFF2-40B4-BE49-F238E27FC236}">
                <a16:creationId xmlns:a16="http://schemas.microsoft.com/office/drawing/2014/main" id="{EA4B301E-DA8D-8A16-C754-405FCC7F3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879007" y="-17757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DF1A81-37D2-2142-7735-E1721C7D7385}"/>
              </a:ext>
            </a:extLst>
          </p:cNvPr>
          <p:cNvSpPr txBox="1">
            <a:spLocks/>
          </p:cNvSpPr>
          <p:nvPr/>
        </p:nvSpPr>
        <p:spPr>
          <a:xfrm>
            <a:off x="539999" y="540000"/>
            <a:ext cx="4999667" cy="1635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100" dirty="0"/>
              <a:t>Göz Tespiti İçin Modern Yöntem</a:t>
            </a:r>
          </a:p>
        </p:txBody>
      </p:sp>
    </p:spTree>
    <p:extLst>
      <p:ext uri="{BB962C8B-B14F-4D97-AF65-F5344CB8AC3E}">
        <p14:creationId xmlns:p14="http://schemas.microsoft.com/office/powerpoint/2010/main" val="352653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86" name="Rectangle 61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B1EC3-352C-E1B2-C90D-2357FD35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4500562" cy="5767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Facial Landmark Nedir?</a:t>
            </a:r>
            <a:endParaRPr lang="en-US" sz="8000" dirty="0"/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B3EEEA81-F4EA-4801-3340-8ED869A1B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434" r="4434"/>
          <a:stretch/>
        </p:blipFill>
        <p:spPr>
          <a:xfrm>
            <a:off x="5668745" y="-7376"/>
            <a:ext cx="6907653" cy="68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2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78AE7-FFE2-29F5-742C-E03CAAF4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sz="3300" dirty="0" err="1"/>
              <a:t>Göz</a:t>
            </a:r>
            <a:r>
              <a:rPr lang="en-US" sz="3300" dirty="0"/>
              <a:t> </a:t>
            </a:r>
            <a:r>
              <a:rPr lang="en-US" sz="3300" dirty="0" err="1"/>
              <a:t>Hareket</a:t>
            </a:r>
            <a:r>
              <a:rPr lang="en-US" sz="3300" dirty="0"/>
              <a:t> </a:t>
            </a:r>
            <a:r>
              <a:rPr lang="en-US" sz="3300" dirty="0" err="1"/>
              <a:t>Tespitini</a:t>
            </a:r>
            <a:r>
              <a:rPr lang="en-US" sz="3300" dirty="0"/>
              <a:t> </a:t>
            </a:r>
            <a:r>
              <a:rPr lang="en-US" sz="3300" dirty="0" err="1"/>
              <a:t>Nasıl</a:t>
            </a:r>
            <a:r>
              <a:rPr lang="en-US" sz="3300" dirty="0"/>
              <a:t> </a:t>
            </a:r>
            <a:r>
              <a:rPr lang="en-US" sz="3300" dirty="0" err="1"/>
              <a:t>Yaptım</a:t>
            </a:r>
            <a:r>
              <a:rPr lang="en-US" sz="3300" dirty="0"/>
              <a:t>?</a:t>
            </a:r>
            <a:endParaRPr lang="tr-TR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4ED1-8C4D-E351-224B-1F4E489F3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53501"/>
          </a:xfrm>
        </p:spPr>
        <p:txBody>
          <a:bodyPr anchor="t">
            <a:normAutofit/>
          </a:bodyPr>
          <a:lstStyle/>
          <a:p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5C9AA-710C-5DF9-40E7-AC34AF2C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480273"/>
            <a:ext cx="3578400" cy="2220027"/>
          </a:xfrm>
          <a:prstGeom prst="rect">
            <a:avLst/>
          </a:prstGeom>
        </p:spPr>
      </p:pic>
      <p:pic>
        <p:nvPicPr>
          <p:cNvPr id="18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B2EB22CD-BCFD-5647-D5AE-DB4EF5F481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630" y="3512086"/>
            <a:ext cx="3578400" cy="2147039"/>
          </a:xfrm>
          <a:prstGeom prst="rect">
            <a:avLst/>
          </a:prstGeom>
        </p:spPr>
      </p:pic>
      <p:pic>
        <p:nvPicPr>
          <p:cNvPr id="2050" name="Picture 2" descr="EAR eye blinking">
            <a:extLst>
              <a:ext uri="{FF2B5EF4-FFF2-40B4-BE49-F238E27FC236}">
                <a16:creationId xmlns:a16="http://schemas.microsoft.com/office/drawing/2014/main" id="{C9513270-C171-1689-9FB8-819E5CE0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8909" y="1989575"/>
            <a:ext cx="7045922" cy="13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A17F1F-9327-17CB-B042-9BD48E99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1" y="3512086"/>
            <a:ext cx="3235569" cy="212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8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56FE-D823-ABA1-8141-A312EB53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653143"/>
            <a:ext cx="4500562" cy="5655582"/>
          </a:xfrm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 err="1"/>
              <a:t>Görüldüğü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EAR (Eye Aspect Ratio)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açıkken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değerde</a:t>
            </a:r>
            <a:r>
              <a:rPr lang="en-US" dirty="0"/>
              <a:t> </a:t>
            </a:r>
            <a:r>
              <a:rPr lang="en-US" dirty="0" err="1"/>
              <a:t>olmasına</a:t>
            </a:r>
            <a:r>
              <a:rPr lang="en-US" dirty="0"/>
              <a:t> ragmen,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kapandığında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0’a </a:t>
            </a:r>
            <a:r>
              <a:rPr lang="en-US" dirty="0" err="1"/>
              <a:t>yaklaşmaktadır</a:t>
            </a:r>
            <a:r>
              <a:rPr lang="en-US" dirty="0"/>
              <a:t>.</a:t>
            </a:r>
          </a:p>
          <a:p>
            <a:pPr>
              <a:lnSpc>
                <a:spcPct val="115000"/>
              </a:lnSpc>
            </a:pP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değerine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döndüğünde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kırpmanın</a:t>
            </a:r>
            <a:r>
              <a:rPr lang="en-US" dirty="0"/>
              <a:t> </a:t>
            </a:r>
            <a:r>
              <a:rPr lang="en-US" dirty="0" err="1"/>
              <a:t>gerçekleştiği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pPr>
              <a:lnSpc>
                <a:spcPct val="115000"/>
              </a:lnSpc>
            </a:pP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değere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</a:t>
            </a:r>
            <a:r>
              <a:rPr lang="en-US" dirty="0"/>
              <a:t> </a:t>
            </a:r>
            <a:r>
              <a:rPr lang="en-US" dirty="0" err="1"/>
              <a:t>dönmezse</a:t>
            </a:r>
            <a:r>
              <a:rPr lang="en-US" dirty="0"/>
              <a:t> </a:t>
            </a:r>
            <a:r>
              <a:rPr lang="en-US" dirty="0" err="1"/>
              <a:t>bunun</a:t>
            </a:r>
            <a:r>
              <a:rPr lang="en-US" dirty="0"/>
              <a:t> </a:t>
            </a:r>
            <a:r>
              <a:rPr lang="en-US" dirty="0" err="1"/>
              <a:t>anlamı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sürücü</a:t>
            </a:r>
            <a:r>
              <a:rPr lang="en-US" dirty="0"/>
              <a:t> </a:t>
            </a:r>
            <a:r>
              <a:rPr lang="en-US" dirty="0" err="1"/>
              <a:t>yorgun</a:t>
            </a:r>
            <a:r>
              <a:rPr lang="en-US" dirty="0"/>
              <a:t> </a:t>
            </a:r>
            <a:r>
              <a:rPr lang="en-US" dirty="0" err="1"/>
              <a:t>demektir</a:t>
            </a:r>
            <a:r>
              <a:rPr lang="en-US" dirty="0"/>
              <a:t>.</a:t>
            </a:r>
          </a:p>
          <a:p>
            <a:pPr>
              <a:lnSpc>
                <a:spcPct val="115000"/>
              </a:lnSpc>
            </a:pPr>
            <a:r>
              <a:rPr lang="en-US" dirty="0"/>
              <a:t>Bu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devamlı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işlemlerimizi</a:t>
            </a:r>
            <a:r>
              <a:rPr lang="en-US" dirty="0"/>
              <a:t> </a:t>
            </a:r>
            <a:r>
              <a:rPr lang="en-US" dirty="0" err="1"/>
              <a:t>yapabilmek</a:t>
            </a:r>
            <a:r>
              <a:rPr lang="en-US" dirty="0"/>
              <a:t> </a:t>
            </a:r>
            <a:r>
              <a:rPr lang="en-US" dirty="0" err="1"/>
              <a:t>mümkündür</a:t>
            </a:r>
            <a:r>
              <a:rPr lang="en-US" dirty="0"/>
              <a:t>.</a:t>
            </a:r>
            <a:endParaRPr lang="tr-T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4" descr="Text&#10;&#10;Description automatically generated">
            <a:extLst>
              <a:ext uri="{FF2B5EF4-FFF2-40B4-BE49-F238E27FC236}">
                <a16:creationId xmlns:a16="http://schemas.microsoft.com/office/drawing/2014/main" id="{415FA812-1F69-E351-E168-39F13B015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999" r="1" b="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71851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16334-ECFE-75F5-4B00-AE2B1712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7500" dirty="0" err="1"/>
              <a:t>Kullanılan</a:t>
            </a:r>
            <a:r>
              <a:rPr lang="en-US" sz="7500" dirty="0"/>
              <a:t> </a:t>
            </a:r>
            <a:r>
              <a:rPr lang="en-US" sz="7500" dirty="0" err="1"/>
              <a:t>Prensipler</a:t>
            </a:r>
            <a:endParaRPr lang="tr-TR" sz="75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4E1390-2A59-9BB7-5758-9EF0B49E4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331484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32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Projenin Tasarımı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3" name="Picture 72" descr="Abstract blue and purple wave">
            <a:extLst>
              <a:ext uri="{FF2B5EF4-FFF2-40B4-BE49-F238E27FC236}">
                <a16:creationId xmlns:a16="http://schemas.microsoft.com/office/drawing/2014/main" id="{11B35C68-6348-FDD1-93A6-0383A277E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 r="11997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6453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7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2A805-32D8-C8A2-0DAC-14F3A9FA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128026"/>
          </a:xfrm>
        </p:spPr>
        <p:txBody>
          <a:bodyPr anchor="t">
            <a:normAutofit/>
          </a:bodyPr>
          <a:lstStyle/>
          <a:p>
            <a:r>
              <a:rPr lang="en-US" dirty="0" err="1"/>
              <a:t>Kivy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446D-1BAF-C304-DB87-0E03665EA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68993"/>
            <a:ext cx="4500562" cy="4439732"/>
          </a:xfrm>
        </p:spPr>
        <p:txBody>
          <a:bodyPr anchor="t">
            <a:normAutofit/>
          </a:bodyPr>
          <a:lstStyle/>
          <a:p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kodlu</a:t>
            </a:r>
            <a:r>
              <a:rPr lang="en-US" dirty="0"/>
              <a:t>, GUI Python </a:t>
            </a:r>
            <a:r>
              <a:rPr lang="en-US" dirty="0" err="1"/>
              <a:t>Kütüphanesidir</a:t>
            </a:r>
            <a:r>
              <a:rPr lang="en-US" dirty="0"/>
              <a:t>.</a:t>
            </a:r>
          </a:p>
          <a:p>
            <a:r>
              <a:rPr lang="en-US" dirty="0"/>
              <a:t>Python </a:t>
            </a:r>
            <a:r>
              <a:rPr lang="en-US" dirty="0" err="1"/>
              <a:t>projelerindeki</a:t>
            </a:r>
            <a:r>
              <a:rPr lang="en-US" dirty="0"/>
              <a:t> </a:t>
            </a:r>
            <a:r>
              <a:rPr lang="en-US" dirty="0" err="1"/>
              <a:t>çıktıları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framework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göstermek</a:t>
            </a:r>
            <a:r>
              <a:rPr lang="en-US" dirty="0"/>
              <a:t> </a:t>
            </a:r>
            <a:r>
              <a:rPr lang="en-US" dirty="0" err="1"/>
              <a:t>mümkündür</a:t>
            </a:r>
            <a:r>
              <a:rPr lang="en-US" dirty="0"/>
              <a:t>.</a:t>
            </a:r>
          </a:p>
        </p:txBody>
      </p:sp>
      <p:grpSp>
        <p:nvGrpSpPr>
          <p:cNvPr id="3089" name="Group 3080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090" name="Oval 3081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82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83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Kivy Logo by Xuton on DeviantArt">
            <a:extLst>
              <a:ext uri="{FF2B5EF4-FFF2-40B4-BE49-F238E27FC236}">
                <a16:creationId xmlns:a16="http://schemas.microsoft.com/office/drawing/2014/main" id="{394C2B97-2C5D-4BEE-BC87-35D31CB67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686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noFill/>
          <a:effectLst>
            <a:softEdge rad="1016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5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42515BC-8053-3B25-D2E9-0D3D7054A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32" y="-1"/>
            <a:ext cx="3769918" cy="6854400"/>
          </a:xfrm>
          <a:prstGeom prst="rect">
            <a:avLst/>
          </a:prstGeom>
        </p:spPr>
      </p:pic>
      <p:graphicFrame>
        <p:nvGraphicFramePr>
          <p:cNvPr id="32" name="Content Placeholder 10">
            <a:extLst>
              <a:ext uri="{FF2B5EF4-FFF2-40B4-BE49-F238E27FC236}">
                <a16:creationId xmlns:a16="http://schemas.microsoft.com/office/drawing/2014/main" id="{ED0848B5-E16F-4410-EAE2-8C2FA5297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903670"/>
              </p:ext>
            </p:extLst>
          </p:nvPr>
        </p:nvGraphicFramePr>
        <p:xfrm>
          <a:off x="550863" y="2947121"/>
          <a:ext cx="4500562" cy="336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296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 err="1"/>
              <a:t>Çalışırken</a:t>
            </a:r>
            <a:br>
              <a:rPr lang="en-US" sz="6800" dirty="0"/>
            </a:br>
            <a:r>
              <a:rPr lang="en-US" sz="6800" dirty="0" err="1"/>
              <a:t>Görüntüler</a:t>
            </a:r>
            <a:endParaRPr lang="en-US" sz="680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6A4E9C59-C3E5-6EA4-6795-86FD1502C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9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7411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5AE9-3117-195D-41EA-445CD97A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person holding a camera&#10;&#10;Description automatically generated with medium confidence">
            <a:extLst>
              <a:ext uri="{FF2B5EF4-FFF2-40B4-BE49-F238E27FC236}">
                <a16:creationId xmlns:a16="http://schemas.microsoft.com/office/drawing/2014/main" id="{CE62766D-4134-5D5A-6073-691F0EA26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3063"/>
            <a:ext cx="12287250" cy="9215439"/>
          </a:xfrm>
        </p:spPr>
      </p:pic>
    </p:spTree>
    <p:extLst>
      <p:ext uri="{BB962C8B-B14F-4D97-AF65-F5344CB8AC3E}">
        <p14:creationId xmlns:p14="http://schemas.microsoft.com/office/powerpoint/2010/main" val="208141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07823-6BAE-F9C2-8FEE-C82E9754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4500561" cy="5984625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Uygulama</a:t>
            </a:r>
            <a:r>
              <a:rPr lang="en-US" sz="3200" dirty="0"/>
              <a:t> ilk </a:t>
            </a:r>
            <a:r>
              <a:rPr lang="en-US" sz="3200" dirty="0" err="1"/>
              <a:t>açıldığında</a:t>
            </a:r>
            <a:r>
              <a:rPr lang="en-US" sz="3200" dirty="0"/>
              <a:t> </a:t>
            </a:r>
            <a:r>
              <a:rPr lang="en-US" sz="3200" dirty="0" err="1"/>
              <a:t>yüz</a:t>
            </a:r>
            <a:r>
              <a:rPr lang="en-US" sz="3200" dirty="0"/>
              <a:t> </a:t>
            </a:r>
            <a:r>
              <a:rPr lang="en-US" sz="3200" dirty="0" err="1"/>
              <a:t>tespiti</a:t>
            </a:r>
            <a:r>
              <a:rPr lang="en-US" sz="3200" dirty="0"/>
              <a:t> </a:t>
            </a:r>
            <a:r>
              <a:rPr lang="en-US" sz="3200" dirty="0" err="1"/>
              <a:t>yapıp</a:t>
            </a:r>
            <a:r>
              <a:rPr lang="en-US" sz="3200" dirty="0"/>
              <a:t> </a:t>
            </a:r>
            <a:r>
              <a:rPr lang="en-US" sz="3200" dirty="0" err="1"/>
              <a:t>bu</a:t>
            </a:r>
            <a:r>
              <a:rPr lang="en-US" sz="3200" dirty="0"/>
              <a:t> </a:t>
            </a:r>
            <a:r>
              <a:rPr lang="en-US" sz="3200" dirty="0" err="1"/>
              <a:t>alanda</a:t>
            </a:r>
            <a:r>
              <a:rPr lang="en-US" sz="3200" dirty="0"/>
              <a:t> </a:t>
            </a:r>
            <a:r>
              <a:rPr lang="en-US" sz="3200" dirty="0" err="1"/>
              <a:t>göz</a:t>
            </a:r>
            <a:r>
              <a:rPr lang="en-US" sz="3200" dirty="0"/>
              <a:t> </a:t>
            </a:r>
            <a:r>
              <a:rPr lang="en-US" sz="3200" dirty="0" err="1"/>
              <a:t>aramaktadır</a:t>
            </a:r>
            <a:r>
              <a:rPr lang="en-US" sz="3200" dirty="0"/>
              <a:t>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Eş</a:t>
            </a:r>
            <a:r>
              <a:rPr lang="en-US" sz="3200" dirty="0"/>
              <a:t> </a:t>
            </a:r>
            <a:r>
              <a:rPr lang="en-US" sz="3200" dirty="0" err="1"/>
              <a:t>zamanlı</a:t>
            </a:r>
            <a:r>
              <a:rPr lang="en-US" sz="3200" dirty="0"/>
              <a:t> </a:t>
            </a:r>
            <a:r>
              <a:rPr lang="en-US" sz="3200" dirty="0" err="1"/>
              <a:t>olarak</a:t>
            </a:r>
            <a:r>
              <a:rPr lang="en-US" sz="3200" dirty="0"/>
              <a:t> </a:t>
            </a:r>
            <a:r>
              <a:rPr lang="en-US" sz="3200" dirty="0" err="1"/>
              <a:t>aşağıda</a:t>
            </a:r>
            <a:r>
              <a:rPr lang="en-US" sz="3200" dirty="0"/>
              <a:t> </a:t>
            </a:r>
            <a:r>
              <a:rPr lang="en-US" sz="3200" dirty="0" err="1"/>
              <a:t>oranlar</a:t>
            </a:r>
            <a:r>
              <a:rPr lang="en-US" sz="3200" dirty="0"/>
              <a:t> </a:t>
            </a:r>
            <a:r>
              <a:rPr lang="en-US" sz="3200" dirty="0" err="1"/>
              <a:t>şeklinde</a:t>
            </a:r>
            <a:r>
              <a:rPr lang="en-US" sz="3200" dirty="0"/>
              <a:t> </a:t>
            </a:r>
            <a:r>
              <a:rPr lang="en-US" sz="3200" dirty="0" err="1"/>
              <a:t>uygulama</a:t>
            </a:r>
            <a:r>
              <a:rPr lang="en-US" sz="3200" dirty="0"/>
              <a:t> </a:t>
            </a:r>
            <a:r>
              <a:rPr lang="en-US" sz="3200" dirty="0" err="1"/>
              <a:t>açıldığından</a:t>
            </a:r>
            <a:r>
              <a:rPr lang="en-US" sz="3200" dirty="0"/>
              <a:t> </a:t>
            </a:r>
            <a:r>
              <a:rPr lang="en-US" sz="3200" dirty="0" err="1"/>
              <a:t>beri</a:t>
            </a:r>
            <a:r>
              <a:rPr lang="en-US" sz="3200" dirty="0"/>
              <a:t> </a:t>
            </a:r>
            <a:r>
              <a:rPr lang="en-US" sz="3200" dirty="0" err="1"/>
              <a:t>olan</a:t>
            </a:r>
            <a:r>
              <a:rPr lang="en-US" sz="3200" dirty="0"/>
              <a:t> </a:t>
            </a:r>
            <a:r>
              <a:rPr lang="en-US" sz="3200" dirty="0" err="1"/>
              <a:t>göz</a:t>
            </a:r>
            <a:r>
              <a:rPr lang="en-US" sz="3200" dirty="0"/>
              <a:t> </a:t>
            </a:r>
            <a:r>
              <a:rPr lang="en-US" sz="3200" dirty="0" err="1"/>
              <a:t>açık-kapalı</a:t>
            </a:r>
            <a:r>
              <a:rPr lang="en-US" sz="3200" dirty="0"/>
              <a:t> </a:t>
            </a:r>
            <a:r>
              <a:rPr lang="en-US" sz="3200" dirty="0" err="1"/>
              <a:t>oranını</a:t>
            </a:r>
            <a:r>
              <a:rPr lang="en-US" sz="3200" dirty="0"/>
              <a:t> </a:t>
            </a:r>
            <a:r>
              <a:rPr lang="en-US" sz="3200" dirty="0" err="1"/>
              <a:t>kullanıcıya</a:t>
            </a:r>
            <a:r>
              <a:rPr lang="en-US" sz="3200" dirty="0"/>
              <a:t> </a:t>
            </a:r>
            <a:r>
              <a:rPr lang="en-US" sz="3200" dirty="0" err="1"/>
              <a:t>göstermektedir</a:t>
            </a:r>
            <a:r>
              <a:rPr lang="en-US" sz="3200" dirty="0"/>
              <a:t>.</a:t>
            </a:r>
            <a:endParaRPr lang="tr-T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76AC7-5113-96C2-360F-85684752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57" y="0"/>
            <a:ext cx="376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07823-6BAE-F9C2-8FEE-C82E9754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4500561" cy="5984625"/>
          </a:xfrm>
        </p:spPr>
        <p:txBody>
          <a:bodyPr anchor="t">
            <a:normAutofit/>
          </a:bodyPr>
          <a:lstStyle/>
          <a:p>
            <a:r>
              <a:rPr lang="en-US" sz="3200" dirty="0"/>
              <a:t>EAR </a:t>
            </a:r>
            <a:r>
              <a:rPr lang="en-US" sz="3200" dirty="0" err="1"/>
              <a:t>hesaplaması</a:t>
            </a:r>
            <a:r>
              <a:rPr lang="en-US" sz="3200" dirty="0"/>
              <a:t> </a:t>
            </a:r>
            <a:r>
              <a:rPr lang="en-US" sz="3200" dirty="0" err="1"/>
              <a:t>sonucu</a:t>
            </a:r>
            <a:r>
              <a:rPr lang="en-US" sz="3200" dirty="0"/>
              <a:t> </a:t>
            </a:r>
            <a:r>
              <a:rPr lang="en-US" sz="3200" dirty="0" err="1"/>
              <a:t>gözlerin</a:t>
            </a:r>
            <a:r>
              <a:rPr lang="en-US" sz="3200" dirty="0"/>
              <a:t> </a:t>
            </a:r>
            <a:r>
              <a:rPr lang="en-US" sz="3200" dirty="0" err="1"/>
              <a:t>devamlı</a:t>
            </a:r>
            <a:r>
              <a:rPr lang="en-US" sz="3200" dirty="0"/>
              <a:t> </a:t>
            </a:r>
            <a:r>
              <a:rPr lang="en-US" sz="3200" dirty="0" err="1"/>
              <a:t>olarak</a:t>
            </a:r>
            <a:r>
              <a:rPr lang="en-US" sz="3200" dirty="0"/>
              <a:t> belli </a:t>
            </a:r>
            <a:r>
              <a:rPr lang="en-US" sz="3200" dirty="0" err="1"/>
              <a:t>bir</a:t>
            </a:r>
            <a:r>
              <a:rPr lang="en-US" sz="3200" dirty="0"/>
              <a:t> </a:t>
            </a:r>
            <a:r>
              <a:rPr lang="en-US" sz="3200" dirty="0" err="1"/>
              <a:t>süre</a:t>
            </a:r>
            <a:r>
              <a:rPr lang="en-US" sz="3200" dirty="0"/>
              <a:t> </a:t>
            </a:r>
            <a:r>
              <a:rPr lang="en-US" sz="3200" dirty="0" err="1"/>
              <a:t>kapalı</a:t>
            </a:r>
            <a:r>
              <a:rPr lang="en-US" sz="3200" dirty="0"/>
              <a:t> </a:t>
            </a:r>
            <a:r>
              <a:rPr lang="en-US" sz="3200" dirty="0" err="1"/>
              <a:t>olması</a:t>
            </a:r>
            <a:r>
              <a:rPr lang="en-US" sz="3200" dirty="0"/>
              <a:t> </a:t>
            </a:r>
            <a:r>
              <a:rPr lang="en-US" sz="3200" dirty="0" err="1"/>
              <a:t>durumunda</a:t>
            </a:r>
            <a:r>
              <a:rPr lang="en-US" sz="3200" dirty="0"/>
              <a:t> </a:t>
            </a:r>
            <a:r>
              <a:rPr lang="en-US" sz="3200" dirty="0" err="1"/>
              <a:t>ekran</a:t>
            </a:r>
            <a:r>
              <a:rPr lang="en-US" sz="3200" dirty="0"/>
              <a:t> </a:t>
            </a:r>
            <a:r>
              <a:rPr lang="en-US" sz="3200" dirty="0" err="1"/>
              <a:t>uyarı</a:t>
            </a:r>
            <a:r>
              <a:rPr lang="en-US" sz="3200" dirty="0"/>
              <a:t> </a:t>
            </a:r>
            <a:r>
              <a:rPr lang="en-US" sz="3200" dirty="0" err="1"/>
              <a:t>gösterip</a:t>
            </a:r>
            <a:r>
              <a:rPr lang="en-US" sz="3200" dirty="0"/>
              <a:t> alarm </a:t>
            </a:r>
            <a:r>
              <a:rPr lang="en-US" sz="3200" dirty="0" err="1"/>
              <a:t>çalmaktadır</a:t>
            </a:r>
            <a:r>
              <a:rPr lang="en-US" sz="3200" dirty="0"/>
              <a:t>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Ayrıca</a:t>
            </a:r>
            <a:r>
              <a:rPr lang="en-US" sz="3200" dirty="0"/>
              <a:t> </a:t>
            </a:r>
            <a:r>
              <a:rPr lang="en-US" sz="3200" dirty="0" err="1"/>
              <a:t>eğer</a:t>
            </a:r>
            <a:r>
              <a:rPr lang="en-US" sz="3200" dirty="0"/>
              <a:t> total </a:t>
            </a:r>
            <a:r>
              <a:rPr lang="en-US" sz="3200" dirty="0" err="1"/>
              <a:t>oranda</a:t>
            </a:r>
            <a:r>
              <a:rPr lang="en-US" sz="3200" dirty="0"/>
              <a:t> 50’nin </a:t>
            </a:r>
            <a:r>
              <a:rPr lang="en-US" sz="3200" dirty="0" err="1"/>
              <a:t>altına</a:t>
            </a:r>
            <a:r>
              <a:rPr lang="en-US" sz="3200" dirty="0"/>
              <a:t> </a:t>
            </a:r>
            <a:r>
              <a:rPr lang="en-US" sz="3200" dirty="0" err="1"/>
              <a:t>düştüyse</a:t>
            </a:r>
            <a:r>
              <a:rPr lang="en-US" sz="3200" dirty="0"/>
              <a:t> </a:t>
            </a:r>
            <a:r>
              <a:rPr lang="en-US" sz="3200" dirty="0" err="1"/>
              <a:t>kullanıcıya</a:t>
            </a:r>
            <a:r>
              <a:rPr lang="en-US" sz="3200" dirty="0"/>
              <a:t> </a:t>
            </a:r>
            <a:r>
              <a:rPr lang="en-US" sz="3200" dirty="0" err="1"/>
              <a:t>ayrı</a:t>
            </a:r>
            <a:r>
              <a:rPr lang="en-US" sz="3200" dirty="0"/>
              <a:t> </a:t>
            </a:r>
            <a:r>
              <a:rPr lang="en-US" sz="3200" dirty="0" err="1"/>
              <a:t>bir</a:t>
            </a:r>
            <a:r>
              <a:rPr lang="en-US" sz="3200" dirty="0"/>
              <a:t> </a:t>
            </a:r>
            <a:r>
              <a:rPr lang="en-US" sz="3200" dirty="0" err="1"/>
              <a:t>uyarı</a:t>
            </a:r>
            <a:r>
              <a:rPr lang="en-US" sz="3200" dirty="0"/>
              <a:t> </a:t>
            </a:r>
            <a:r>
              <a:rPr lang="en-US" sz="3200" dirty="0" err="1"/>
              <a:t>daha</a:t>
            </a:r>
            <a:r>
              <a:rPr lang="en-US" sz="3200" dirty="0"/>
              <a:t> </a:t>
            </a:r>
            <a:r>
              <a:rPr lang="en-US" sz="3200" dirty="0" err="1"/>
              <a:t>vermektedir</a:t>
            </a:r>
            <a:r>
              <a:rPr lang="en-US" sz="3200" dirty="0"/>
              <a:t>.</a:t>
            </a:r>
            <a:endParaRPr lang="tr-TR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7DC1E-9F0F-D021-2AB2-49E4ACD0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66" y="0"/>
            <a:ext cx="376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07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3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65" name="Rectangle 23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66" name="Oval 23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67" name="Oval 23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68" name="Rectangle 24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69" name="Rectangle 24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70" name="Rectangle 24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71" name="Rectangle 24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72" name="Rectangle 24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73" name="Rectangle 24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74" name="Rectangle 250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/>
              <a:t>Projenin Gösterimi</a:t>
            </a:r>
          </a:p>
        </p:txBody>
      </p:sp>
      <p:grpSp>
        <p:nvGrpSpPr>
          <p:cNvPr id="275" name="Group 252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8" name="Picture 207" descr="A hand lever">
            <a:extLst>
              <a:ext uri="{FF2B5EF4-FFF2-40B4-BE49-F238E27FC236}">
                <a16:creationId xmlns:a16="http://schemas.microsoft.com/office/drawing/2014/main" id="{101AA81F-FDFC-B1D5-FDFA-56716850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r="25407" b="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20715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/>
              <a:t>Sonuç</a:t>
            </a:r>
            <a:endParaRPr lang="en-US" sz="8800" dirty="0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8" name="Picture 207" descr="Codes on papers">
            <a:extLst>
              <a:ext uri="{FF2B5EF4-FFF2-40B4-BE49-F238E27FC236}">
                <a16:creationId xmlns:a16="http://schemas.microsoft.com/office/drawing/2014/main" id="{101AA81F-FDFC-B1D5-FDFA-567168508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r="15364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51564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37B05-B2C7-5690-6040-12705A04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Checklist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CA8D9-6D5C-3138-78FB-2ABB638B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n-US" dirty="0" err="1"/>
              <a:t>Yorgunluk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uyku</a:t>
            </a:r>
            <a:r>
              <a:rPr lang="en-US" dirty="0"/>
              <a:t> </a:t>
            </a:r>
            <a:r>
              <a:rPr lang="en-US" dirty="0" err="1"/>
              <a:t>sensörü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araçlarda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özellikten</a:t>
            </a:r>
            <a:r>
              <a:rPr lang="en-US" dirty="0"/>
              <a:t> </a:t>
            </a:r>
            <a:r>
              <a:rPr lang="en-US" dirty="0" err="1"/>
              <a:t>faydalanabilmek</a:t>
            </a:r>
            <a:r>
              <a:rPr lang="en-US" dirty="0"/>
              <a:t> ✅</a:t>
            </a:r>
          </a:p>
          <a:p>
            <a:endParaRPr lang="tr-T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00" name="Picture 4" descr="THAT SCENE FROM TWIN PEAKS">
            <a:extLst>
              <a:ext uri="{FF2B5EF4-FFF2-40B4-BE49-F238E27FC236}">
                <a16:creationId xmlns:a16="http://schemas.microsoft.com/office/drawing/2014/main" id="{2ADE9458-02E7-99E2-97AF-09D9A2310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r="12720"/>
          <a:stretch/>
        </p:blipFill>
        <p:spPr bwMode="auto">
          <a:xfrm>
            <a:off x="5362911" y="0"/>
            <a:ext cx="6854401" cy="685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6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7" name="Oval 32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8" name="Oval 33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9" name="Group 34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0" name="Rectangle 39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1" name="Rectangle 4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2" name="Group 35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4" name="Rectangle 4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55" name="Rectangle 44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a cup&#10;&#10;Description automatically generated with low confidence">
            <a:extLst>
              <a:ext uri="{FF2B5EF4-FFF2-40B4-BE49-F238E27FC236}">
                <a16:creationId xmlns:a16="http://schemas.microsoft.com/office/drawing/2014/main" id="{1051A931-46AF-E748-8C51-0D3D82E83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-1638005"/>
            <a:ext cx="12192000" cy="92151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861468-B512-AC91-F278-4882EE47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99" y="4440812"/>
            <a:ext cx="4500561" cy="15994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latin typeface="Bahnschrift Condensed" panose="020B0502040204020203" pitchFamily="34" charset="0"/>
              </a:rPr>
              <a:t>Dinlediğiniz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İçin</a:t>
            </a:r>
            <a:r>
              <a:rPr lang="en-US" sz="4400" dirty="0">
                <a:latin typeface="Bahnschrift Condensed" panose="020B0502040204020203" pitchFamily="34" charset="0"/>
              </a:rPr>
              <a:t> </a:t>
            </a:r>
            <a:r>
              <a:rPr lang="en-US" sz="4400" dirty="0" err="1">
                <a:latin typeface="Bahnschrift Condensed" panose="020B0502040204020203" pitchFamily="34" charset="0"/>
              </a:rPr>
              <a:t>Teşekkürler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C0B0B-5E33-322B-23AC-5D731625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/>
              <a:t>İçerik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0052-E663-5148-5C0B-AC645E58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n-US" dirty="0" err="1"/>
              <a:t>Amaç</a:t>
            </a:r>
            <a:endParaRPr lang="en-US" dirty="0"/>
          </a:p>
          <a:p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Yöntemleri</a:t>
            </a:r>
            <a:endParaRPr lang="en-US" dirty="0"/>
          </a:p>
          <a:p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Tasarımı</a:t>
            </a:r>
            <a:endParaRPr lang="en-US" dirty="0"/>
          </a:p>
          <a:p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Çalışırken</a:t>
            </a:r>
            <a:r>
              <a:rPr lang="en-US" dirty="0"/>
              <a:t> </a:t>
            </a:r>
            <a:r>
              <a:rPr lang="en-US" dirty="0" err="1"/>
              <a:t>Görüntüleri</a:t>
            </a:r>
            <a:endParaRPr lang="en-US" dirty="0"/>
          </a:p>
          <a:p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Gösterimi</a:t>
            </a:r>
            <a:endParaRPr lang="en-US" dirty="0"/>
          </a:p>
          <a:p>
            <a:r>
              <a:rPr lang="en-US" dirty="0" err="1"/>
              <a:t>Sonuç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35E6D14E-57BE-EDEF-C1FD-87A21D65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236E5-DD7C-1B34-B9AA-599F156A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4500562" cy="5767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Harold Finch gave us a purpose.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96C84-D6A5-F1EA-B086-EE73652ED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400" y="4508500"/>
            <a:ext cx="6408736" cy="1804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b="0" i="0" dirty="0">
                <a:solidFill>
                  <a:srgbClr val="C8C3BC"/>
                </a:solidFill>
                <a:effectLst/>
                <a:latin typeface="droid sans"/>
              </a:rPr>
              <a:t>“Trust in me. I am always watching.”</a:t>
            </a:r>
          </a:p>
          <a:p>
            <a:pPr algn="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droid sans"/>
              </a:rPr>
              <a:t>-the </a:t>
            </a:r>
            <a:r>
              <a:rPr 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droid sans"/>
              </a:rPr>
              <a:t>machıne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6F3A02-14CF-270A-7A0B-EC57FE12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900" r="21900"/>
          <a:stretch/>
        </p:blipFill>
        <p:spPr>
          <a:xfrm>
            <a:off x="6546392" y="549275"/>
            <a:ext cx="3780750" cy="37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5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7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9" name="Rectangle 7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0" name="Oval 7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1" name="Oval 7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2" name="Rectangle 8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3" name="Rectangle 8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4" name="Rectangle 8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5" name="Rectangle 8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7" name="Rectangle 8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08" name="Rectangle 90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Amaç</a:t>
            </a:r>
          </a:p>
        </p:txBody>
      </p: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10" name="Oval 93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94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95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3" name="Picture 72" descr="Ok ve bir dçalışma yüzeyi ile boyanmış bir duvar">
            <a:extLst>
              <a:ext uri="{FF2B5EF4-FFF2-40B4-BE49-F238E27FC236}">
                <a16:creationId xmlns:a16="http://schemas.microsoft.com/office/drawing/2014/main" id="{11B35C68-6348-FDD1-93A6-0383A277E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1372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B085-D19D-3E0C-3F15-3D28A395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00" y="1748198"/>
            <a:ext cx="4500562" cy="3361604"/>
          </a:xfrm>
        </p:spPr>
        <p:txBody>
          <a:bodyPr anchor="t">
            <a:normAutofit/>
          </a:bodyPr>
          <a:lstStyle/>
          <a:p>
            <a:r>
              <a:rPr lang="tr-TR" dirty="0"/>
              <a:t>Ülkemizde her yıl yüz binlerce trafik kazası gerçekleşmektedir.</a:t>
            </a:r>
          </a:p>
          <a:p>
            <a:r>
              <a:rPr lang="tr-TR" dirty="0"/>
              <a:t>Bu kazaların %</a:t>
            </a:r>
            <a:r>
              <a:rPr lang="tr-T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17.1</a:t>
            </a:r>
            <a:r>
              <a:rPr lang="tr-TR" dirty="0"/>
              <a:t>’i ise yorgun ve uykusuz araç kullanmaktan kaynaklanmaktadır.</a:t>
            </a:r>
          </a:p>
          <a:p>
            <a:r>
              <a:rPr lang="tr-TR" dirty="0"/>
              <a:t>Buna rağmen hala pek çok araçta yorgunluk tespiti ile ilgili sensörler bulunmamaktadır.</a:t>
            </a:r>
          </a:p>
        </p:txBody>
      </p:sp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1935CE6E-B70F-8DF8-59F4-FD3CB56E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B085-D19D-3E0C-3F15-3D28A395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00" y="1748198"/>
            <a:ext cx="4500562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Bu </a:t>
            </a:r>
            <a:r>
              <a:rPr lang="tr-TR" dirty="0"/>
              <a:t>doğrultuda</a:t>
            </a:r>
            <a:r>
              <a:rPr lang="en-US" dirty="0"/>
              <a:t> </a:t>
            </a:r>
            <a:r>
              <a:rPr lang="tr-TR" dirty="0"/>
              <a:t>hedef; yorgunluk tespiti ile insanları uyaran bir uygulama</a:t>
            </a:r>
            <a:r>
              <a:rPr lang="en-US" dirty="0"/>
              <a:t> </a:t>
            </a:r>
            <a:r>
              <a:rPr lang="tr-TR" dirty="0"/>
              <a:t>üretip, araçlara bu özelliği dolaylı yoldan kazandırmış olmak.</a:t>
            </a:r>
          </a:p>
          <a:p>
            <a:r>
              <a:rPr lang="tr-TR" dirty="0"/>
              <a:t>İnsanların bu uygulama ile can sağlığını korumak.</a:t>
            </a:r>
          </a:p>
        </p:txBody>
      </p:sp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1935CE6E-B70F-8DF8-59F4-FD3CB56E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25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3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3F06-7942-0FD0-FBF8-4F88E214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/>
              <a:t>Projenin Geliştirilmesi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3" name="Picture 72" descr="A pencil on top of a paper with a printed line graph">
            <a:extLst>
              <a:ext uri="{FF2B5EF4-FFF2-40B4-BE49-F238E27FC236}">
                <a16:creationId xmlns:a16="http://schemas.microsoft.com/office/drawing/2014/main" id="{11B35C68-6348-FDD1-93A6-0383A277E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9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2632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F399-DACD-86B3-6849-9DE77D73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 err="1"/>
              <a:t>Göz</a:t>
            </a:r>
            <a:r>
              <a:rPr lang="en-US" sz="5300" dirty="0"/>
              <a:t> </a:t>
            </a:r>
            <a:r>
              <a:rPr lang="en-US" sz="5300" dirty="0" err="1"/>
              <a:t>Tespiti</a:t>
            </a:r>
            <a:r>
              <a:rPr lang="en-US" sz="5300" dirty="0"/>
              <a:t> </a:t>
            </a:r>
            <a:r>
              <a:rPr lang="en-US" sz="5300" dirty="0" err="1"/>
              <a:t>İçin</a:t>
            </a:r>
            <a:r>
              <a:rPr lang="en-US" sz="5300" dirty="0"/>
              <a:t> </a:t>
            </a:r>
            <a:r>
              <a:rPr lang="en-US" sz="5300" dirty="0" err="1"/>
              <a:t>Geleneksel</a:t>
            </a:r>
            <a:r>
              <a:rPr lang="en-US" sz="5300" dirty="0"/>
              <a:t> </a:t>
            </a:r>
            <a:r>
              <a:rPr lang="en-US" sz="5300" dirty="0" err="1"/>
              <a:t>Yöntemler</a:t>
            </a:r>
            <a:endParaRPr lang="tr-TR" sz="5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9912-E308-69E9-8C0A-95A5B82D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89562"/>
            <a:ext cx="5448052" cy="792161"/>
          </a:xfrm>
        </p:spPr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21951-C010-03B8-2338-B5743228B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565" y="2618248"/>
            <a:ext cx="5437186" cy="1882731"/>
          </a:xfrm>
        </p:spPr>
        <p:txBody>
          <a:bodyPr/>
          <a:lstStyle/>
          <a:p>
            <a:r>
              <a:rPr lang="en-US" dirty="0"/>
              <a:t>Viola-Jones tip </a:t>
            </a:r>
            <a:r>
              <a:rPr lang="en-US" dirty="0" err="1"/>
              <a:t>dedektörleri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resimde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  <a:p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gözdeki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40BE6-B462-11F2-350C-9A5C70418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689561"/>
            <a:ext cx="5437187" cy="792000"/>
          </a:xfrm>
        </p:spPr>
        <p:txBody>
          <a:bodyPr/>
          <a:lstStyle/>
          <a:p>
            <a:r>
              <a:rPr lang="en-US" dirty="0" err="1"/>
              <a:t>Açık-kapalı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şablonları</a:t>
            </a:r>
            <a:endParaRPr lang="tr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C4822-B59C-60B5-88CF-0026543E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49" y="2618248"/>
            <a:ext cx="5437186" cy="1882731"/>
          </a:xfrm>
        </p:spPr>
        <p:txBody>
          <a:bodyPr/>
          <a:lstStyle/>
          <a:p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gözlerin</a:t>
            </a:r>
            <a:r>
              <a:rPr lang="en-US" dirty="0"/>
              <a:t> </a:t>
            </a:r>
            <a:r>
              <a:rPr lang="en-US" dirty="0" err="1"/>
              <a:t>histogramları</a:t>
            </a:r>
            <a:r>
              <a:rPr lang="en-US" dirty="0"/>
              <a:t> </a:t>
            </a:r>
            <a:r>
              <a:rPr lang="en-US" dirty="0" err="1"/>
              <a:t>alınır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histogramlara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gözdeki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06CEA6-8B8B-2E19-76DD-130D08A8C28F}"/>
              </a:ext>
            </a:extLst>
          </p:cNvPr>
          <p:cNvSpPr txBox="1">
            <a:spLocks/>
          </p:cNvSpPr>
          <p:nvPr/>
        </p:nvSpPr>
        <p:spPr>
          <a:xfrm>
            <a:off x="534566" y="4424494"/>
            <a:ext cx="11106569" cy="2118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Geleneksel</a:t>
            </a:r>
            <a:r>
              <a:rPr lang="en-US" dirty="0"/>
              <a:t> </a:t>
            </a:r>
            <a:r>
              <a:rPr lang="en-US" dirty="0" err="1"/>
              <a:t>yaklaşımların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dezavantajı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yüzün</a:t>
            </a:r>
            <a:r>
              <a:rPr lang="en-US" dirty="0"/>
              <a:t> </a:t>
            </a:r>
            <a:r>
              <a:rPr lang="en-US" dirty="0" err="1"/>
              <a:t>pozisyonu</a:t>
            </a:r>
            <a:r>
              <a:rPr lang="en-US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çözünürlüğü</a:t>
            </a:r>
            <a:r>
              <a:rPr lang="en-US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/>
              <a:t>aydınlatma</a:t>
            </a:r>
            <a:r>
              <a:rPr lang="en-US" dirty="0"/>
              <a:t>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dinamiği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konularda</a:t>
            </a:r>
            <a:r>
              <a:rPr lang="en-US" dirty="0"/>
              <a:t> </a:t>
            </a:r>
            <a:r>
              <a:rPr lang="en-US" b="1" dirty="0" err="1"/>
              <a:t>dayatma</a:t>
            </a:r>
            <a:r>
              <a:rPr lang="en-US" dirty="0"/>
              <a:t> </a:t>
            </a:r>
            <a:r>
              <a:rPr lang="en-US" dirty="0" err="1"/>
              <a:t>yapmasıdır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430305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243C22"/>
      </a:dk2>
      <a:lt2>
        <a:srgbClr val="E8E3E2"/>
      </a:lt2>
      <a:accent1>
        <a:srgbClr val="25AECE"/>
      </a:accent1>
      <a:accent2>
        <a:srgbClr val="14B690"/>
      </a:accent2>
      <a:accent3>
        <a:srgbClr val="21B856"/>
      </a:accent3>
      <a:accent4>
        <a:srgbClr val="1FBC14"/>
      </a:accent4>
      <a:accent5>
        <a:srgbClr val="67B320"/>
      </a:accent5>
      <a:accent6>
        <a:srgbClr val="9AA912"/>
      </a:accent6>
      <a:hlink>
        <a:srgbClr val="4F9230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468</Words>
  <Application>Microsoft Office PowerPoint</Application>
  <PresentationFormat>Widescreen</PresentationFormat>
  <Paragraphs>68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Bahnschrift Condensed</vt:lpstr>
      <vt:lpstr>Bell MT</vt:lpstr>
      <vt:lpstr>Calibri</vt:lpstr>
      <vt:lpstr>droid sans</vt:lpstr>
      <vt:lpstr>Wingdings</vt:lpstr>
      <vt:lpstr>GlowVTI</vt:lpstr>
      <vt:lpstr>Drowsiness Detection</vt:lpstr>
      <vt:lpstr>PowerPoint Presentation</vt:lpstr>
      <vt:lpstr>İçerik</vt:lpstr>
      <vt:lpstr>Harold Finch gave us a purpose.</vt:lpstr>
      <vt:lpstr>Amaç</vt:lpstr>
      <vt:lpstr>PowerPoint Presentation</vt:lpstr>
      <vt:lpstr>PowerPoint Presentation</vt:lpstr>
      <vt:lpstr>Projenin Geliştirilmesi</vt:lpstr>
      <vt:lpstr>Göz Tespiti İçin Geleneksel Yöntemler</vt:lpstr>
      <vt:lpstr>Göz Tespiti İçin Modern Yöntem</vt:lpstr>
      <vt:lpstr>PowerPoint Presentation</vt:lpstr>
      <vt:lpstr>Facial Landmark Nedir?</vt:lpstr>
      <vt:lpstr>Göz Hareket Tespitini Nasıl Yaptım?</vt:lpstr>
      <vt:lpstr>PowerPoint Presentation</vt:lpstr>
      <vt:lpstr>Kullanılan Prensipler</vt:lpstr>
      <vt:lpstr>Projenin Tasarımı</vt:lpstr>
      <vt:lpstr>Kivy</vt:lpstr>
      <vt:lpstr>PowerPoint Presentation</vt:lpstr>
      <vt:lpstr>Çalışırken Görüntüler</vt:lpstr>
      <vt:lpstr>Uygulama ilk açıldığında yüz tespiti yapıp bu alanda göz aramaktadır.  Eş zamanlı olarak aşağıda oranlar şeklinde uygulama açıldığından beri olan göz açık-kapalı oranını kullanıcıya göstermektedir.</vt:lpstr>
      <vt:lpstr>EAR hesaplaması sonucu gözlerin devamlı olarak belli bir süre kapalı olması durumunda ekran uyarı gösterip alarm çalmaktadır.  Ayrıca eğer total oranda 50’nin altına düştüyse kullanıcıya ayrı bir uyarı daha vermektedir.</vt:lpstr>
      <vt:lpstr>Projenin Gösterimi</vt:lpstr>
      <vt:lpstr>Sonuç</vt:lpstr>
      <vt:lpstr>Checklist</vt:lpstr>
      <vt:lpstr>Dinlediğiniz İçin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Detection eye</dc:title>
  <dc:creator>Kutluhan Azaflı</dc:creator>
  <cp:lastModifiedBy>Kutluhan Azaflı</cp:lastModifiedBy>
  <cp:revision>93</cp:revision>
  <dcterms:created xsi:type="dcterms:W3CDTF">2022-12-03T15:11:25Z</dcterms:created>
  <dcterms:modified xsi:type="dcterms:W3CDTF">2022-12-06T12:19:55Z</dcterms:modified>
</cp:coreProperties>
</file>